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77a39ad7c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7eb0325aa4673"/>
  </p:sldMasterIdLst>
  <p:sldIdLst>
    <p:sldId xmlns:r="http://schemas.openxmlformats.org/officeDocument/2006/relationships" id="256" r:id="Reb8028cc29d04304"/>
    <p:sldId xmlns:r="http://schemas.openxmlformats.org/officeDocument/2006/relationships" id="257" r:id="Rc3ddc6cbb79440b9"/>
    <p:sldId xmlns:r="http://schemas.openxmlformats.org/officeDocument/2006/relationships" id="258" r:id="R1fb641f05daa4441"/>
    <p:sldId xmlns:r="http://schemas.openxmlformats.org/officeDocument/2006/relationships" id="259" r:id="Re458895296a84583"/>
    <p:sldId xmlns:r="http://schemas.openxmlformats.org/officeDocument/2006/relationships" id="260" r:id="R21ed24e046b84fc8"/>
    <p:sldId xmlns:r="http://schemas.openxmlformats.org/officeDocument/2006/relationships" id="261" r:id="Re6f8cea739b942cf"/>
    <p:sldId xmlns:r="http://schemas.openxmlformats.org/officeDocument/2006/relationships" id="262" r:id="Re3ef38ef31a4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7eb0325aa4673" /><Relationship Type="http://schemas.openxmlformats.org/officeDocument/2006/relationships/slide" Target="/ppt/slides/slide1.xml" Id="Reb8028cc29d04304" /><Relationship Type="http://schemas.openxmlformats.org/officeDocument/2006/relationships/slide" Target="/ppt/slides/slide2.xml" Id="Rc3ddc6cbb79440b9" /><Relationship Type="http://schemas.openxmlformats.org/officeDocument/2006/relationships/slide" Target="/ppt/slides/slide3.xml" Id="R1fb641f05daa4441" /><Relationship Type="http://schemas.openxmlformats.org/officeDocument/2006/relationships/slide" Target="/ppt/slides/slide4.xml" Id="Re458895296a84583" /><Relationship Type="http://schemas.openxmlformats.org/officeDocument/2006/relationships/slide" Target="/ppt/slides/slide5.xml" Id="R21ed24e046b84fc8" /><Relationship Type="http://schemas.openxmlformats.org/officeDocument/2006/relationships/slide" Target="/ppt/slides/slide6.xml" Id="Re6f8cea739b942cf" /><Relationship Type="http://schemas.openxmlformats.org/officeDocument/2006/relationships/slide" Target="/ppt/slides/slide7.xml" Id="Re3ef38ef31a4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29ded9d30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4a493b3f479e" /><Relationship Type="http://schemas.openxmlformats.org/officeDocument/2006/relationships/theme" Target="/ppt/slideMasters/theme/theme1.xml" Id="Rc69d18bfcdbb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a4a493b3f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035d8adf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9cd104685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c764da7d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78bb511f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3399f8995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a191b4457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2c0eac15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