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11d6a2d8c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946726fef34648"/>
  </p:sldMasterIdLst>
  <p:sldIdLst>
    <p:sldId xmlns:r="http://schemas.openxmlformats.org/officeDocument/2006/relationships" id="256" r:id="Rb2cccd02cf5f4829"/>
    <p:sldId xmlns:r="http://schemas.openxmlformats.org/officeDocument/2006/relationships" id="257" r:id="Rf3a4f61a46434e7a"/>
    <p:sldId xmlns:r="http://schemas.openxmlformats.org/officeDocument/2006/relationships" id="258" r:id="R467b17d10fee4357"/>
    <p:sldId xmlns:r="http://schemas.openxmlformats.org/officeDocument/2006/relationships" id="259" r:id="R840897e3c07d4e41"/>
    <p:sldId xmlns:r="http://schemas.openxmlformats.org/officeDocument/2006/relationships" id="260" r:id="R8becded0fb5b482c"/>
    <p:sldId xmlns:r="http://schemas.openxmlformats.org/officeDocument/2006/relationships" id="261" r:id="R193ad48893a9414b"/>
    <p:sldId xmlns:r="http://schemas.openxmlformats.org/officeDocument/2006/relationships" id="262" r:id="R032b09480959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946726fef34648" /><Relationship Type="http://schemas.openxmlformats.org/officeDocument/2006/relationships/slide" Target="/ppt/slides/slide1.xml" Id="Rb2cccd02cf5f4829" /><Relationship Type="http://schemas.openxmlformats.org/officeDocument/2006/relationships/slide" Target="/ppt/slides/slide2.xml" Id="Rf3a4f61a46434e7a" /><Relationship Type="http://schemas.openxmlformats.org/officeDocument/2006/relationships/slide" Target="/ppt/slides/slide3.xml" Id="R467b17d10fee4357" /><Relationship Type="http://schemas.openxmlformats.org/officeDocument/2006/relationships/slide" Target="/ppt/slides/slide4.xml" Id="R840897e3c07d4e41" /><Relationship Type="http://schemas.openxmlformats.org/officeDocument/2006/relationships/slide" Target="/ppt/slides/slide5.xml" Id="R8becded0fb5b482c" /><Relationship Type="http://schemas.openxmlformats.org/officeDocument/2006/relationships/slide" Target="/ppt/slides/slide6.xml" Id="R193ad48893a9414b" /><Relationship Type="http://schemas.openxmlformats.org/officeDocument/2006/relationships/slide" Target="/ppt/slides/slide7.xml" Id="R032b09480959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420472459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d92aee9184bd4" /><Relationship Type="http://schemas.openxmlformats.org/officeDocument/2006/relationships/theme" Target="/ppt/slideMasters/theme/theme1.xml" Id="R08d063a8961b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0d92aee918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f6ca1d3c2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8800cc44c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f9ba3de9547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b88ec1f6c48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f8347ee9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cdbfcb137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970d927dc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post@loginfinans.no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925 913 731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AS</a:t>
            </a:r>
          </a:p>
        </p:txBody>
      </p:sp>
    </p:spTree>
  </p:cSld>
  <p:clrMapOvr>
    <a:masterClrMapping xmlns:a="http://schemas.openxmlformats.org/drawingml/2006/main"/>
  </p:clrMapOvr>
</p:sld>
</file>