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973a76acc347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6a57b2d1f040f7"/>
  </p:sldMasterIdLst>
  <p:sldIdLst>
    <p:sldId xmlns:r="http://schemas.openxmlformats.org/officeDocument/2006/relationships" id="256" r:id="Re6beb2cc0eb44a09"/>
    <p:sldId xmlns:r="http://schemas.openxmlformats.org/officeDocument/2006/relationships" id="257" r:id="Redaed84920844770"/>
    <p:sldId xmlns:r="http://schemas.openxmlformats.org/officeDocument/2006/relationships" id="258" r:id="Rdf61a4c441fb4f43"/>
    <p:sldId xmlns:r="http://schemas.openxmlformats.org/officeDocument/2006/relationships" id="259" r:id="R8e2e78b205a341de"/>
    <p:sldId xmlns:r="http://schemas.openxmlformats.org/officeDocument/2006/relationships" id="260" r:id="R31a9c89991294316"/>
    <p:sldId xmlns:r="http://schemas.openxmlformats.org/officeDocument/2006/relationships" id="261" r:id="R93f693158f284dd8"/>
    <p:sldId xmlns:r="http://schemas.openxmlformats.org/officeDocument/2006/relationships" id="262" r:id="Rbe1be9a9e95f45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6a57b2d1f040f7" /><Relationship Type="http://schemas.openxmlformats.org/officeDocument/2006/relationships/slide" Target="/ppt/slides/slide1.xml" Id="Re6beb2cc0eb44a09" /><Relationship Type="http://schemas.openxmlformats.org/officeDocument/2006/relationships/slide" Target="/ppt/slides/slide2.xml" Id="Redaed84920844770" /><Relationship Type="http://schemas.openxmlformats.org/officeDocument/2006/relationships/slide" Target="/ppt/slides/slide3.xml" Id="Rdf61a4c441fb4f43" /><Relationship Type="http://schemas.openxmlformats.org/officeDocument/2006/relationships/slide" Target="/ppt/slides/slide4.xml" Id="R8e2e78b205a341de" /><Relationship Type="http://schemas.openxmlformats.org/officeDocument/2006/relationships/slide" Target="/ppt/slides/slide5.xml" Id="R31a9c89991294316" /><Relationship Type="http://schemas.openxmlformats.org/officeDocument/2006/relationships/slide" Target="/ppt/slides/slide6.xml" Id="R93f693158f284dd8" /><Relationship Type="http://schemas.openxmlformats.org/officeDocument/2006/relationships/slide" Target="/ppt/slides/slide7.xml" Id="Rbe1be9a9e95f45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b5d9e9777242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02bd3df6741fe" /><Relationship Type="http://schemas.openxmlformats.org/officeDocument/2006/relationships/theme" Target="/ppt/slideMasters/theme/theme1.xml" Id="Rd3251e58506d49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e02bd3df6741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6b7b75eb347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b82f8f4ed4f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4cd9cd71443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21f04831942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4da13d54a48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edb824c6742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e049a423049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LANSEL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LANSEL AS ble etablert [år] og holder til i Rakkestad.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1 898 299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2 421 004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ANITA THUE MORKEN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1890 Rakkestad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925 984 728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