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24bdaab00647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9d247e0c574523"/>
  </p:sldMasterIdLst>
  <p:sldIdLst>
    <p:sldId xmlns:r="http://schemas.openxmlformats.org/officeDocument/2006/relationships" id="256" r:id="R943aed611bee4b06"/>
    <p:sldId xmlns:r="http://schemas.openxmlformats.org/officeDocument/2006/relationships" id="257" r:id="Rd0c1ab5060c64a7e"/>
    <p:sldId xmlns:r="http://schemas.openxmlformats.org/officeDocument/2006/relationships" id="258" r:id="R629333dd923c4f8f"/>
    <p:sldId xmlns:r="http://schemas.openxmlformats.org/officeDocument/2006/relationships" id="259" r:id="Rf8e34cb3ab424888"/>
    <p:sldId xmlns:r="http://schemas.openxmlformats.org/officeDocument/2006/relationships" id="260" r:id="R5d3cc9891c5d4868"/>
    <p:sldId xmlns:r="http://schemas.openxmlformats.org/officeDocument/2006/relationships" id="261" r:id="R49086ec8648544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d247e0c574523" /><Relationship Type="http://schemas.openxmlformats.org/officeDocument/2006/relationships/slide" Target="/ppt/slides/slide1.xml" Id="R943aed611bee4b06" /><Relationship Type="http://schemas.openxmlformats.org/officeDocument/2006/relationships/slide" Target="/ppt/slides/slide2.xml" Id="Rd0c1ab5060c64a7e" /><Relationship Type="http://schemas.openxmlformats.org/officeDocument/2006/relationships/slide" Target="/ppt/slides/slide3.xml" Id="R629333dd923c4f8f" /><Relationship Type="http://schemas.openxmlformats.org/officeDocument/2006/relationships/slide" Target="/ppt/slides/slide4.xml" Id="Rf8e34cb3ab424888" /><Relationship Type="http://schemas.openxmlformats.org/officeDocument/2006/relationships/slide" Target="/ppt/slides/slide5.xml" Id="R5d3cc9891c5d4868" /><Relationship Type="http://schemas.openxmlformats.org/officeDocument/2006/relationships/slide" Target="/ppt/slides/slide6.xml" Id="R49086ec8648544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491b95be9a4e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f6d3639e04c7f" /><Relationship Type="http://schemas.openxmlformats.org/officeDocument/2006/relationships/theme" Target="/ppt/slideMasters/theme/theme1.xml" Id="R4a3064ca31294a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8f6d3639e04c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70943a9a54b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4b77d9f2648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454f560f548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a7a61ca8d47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d9871182d42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0cffa75644d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LIGONJA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LIGONJA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LIGONJA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LIGONJA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LIGONJA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LIGONJA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Demir Ligonja, Sven Morens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2408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926 015 508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LIGONJA HOLDING AS</a:t>
            </a:r>
          </a:p>
        </p:txBody>
      </p:sp>
    </p:spTree>
  </p:cSld>
  <p:clrMapOvr>
    <a:masterClrMapping xmlns:a="http://schemas.openxmlformats.org/drawingml/2006/main"/>
  </p:clrMapOvr>
</p:sld>
</file>