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fa2f247025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0aad48874b4c46"/>
  </p:sldMasterIdLst>
  <p:sldIdLst>
    <p:sldId xmlns:r="http://schemas.openxmlformats.org/officeDocument/2006/relationships" id="256" r:id="R098444b6a9ef4fd7"/>
    <p:sldId xmlns:r="http://schemas.openxmlformats.org/officeDocument/2006/relationships" id="257" r:id="R6dc6ab4bbc634827"/>
    <p:sldId xmlns:r="http://schemas.openxmlformats.org/officeDocument/2006/relationships" id="258" r:id="R2c90fc5e5fa24824"/>
    <p:sldId xmlns:r="http://schemas.openxmlformats.org/officeDocument/2006/relationships" id="259" r:id="R9689b35fb6a74a41"/>
    <p:sldId xmlns:r="http://schemas.openxmlformats.org/officeDocument/2006/relationships" id="260" r:id="Rb8ef91c137fb4b35"/>
    <p:sldId xmlns:r="http://schemas.openxmlformats.org/officeDocument/2006/relationships" id="261" r:id="Rc23385f0e0f04634"/>
    <p:sldId xmlns:r="http://schemas.openxmlformats.org/officeDocument/2006/relationships" id="262" r:id="R3f41489cf0554c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aad48874b4c46" /><Relationship Type="http://schemas.openxmlformats.org/officeDocument/2006/relationships/slide" Target="/ppt/slides/slide1.xml" Id="R098444b6a9ef4fd7" /><Relationship Type="http://schemas.openxmlformats.org/officeDocument/2006/relationships/slide" Target="/ppt/slides/slide2.xml" Id="R6dc6ab4bbc634827" /><Relationship Type="http://schemas.openxmlformats.org/officeDocument/2006/relationships/slide" Target="/ppt/slides/slide3.xml" Id="R2c90fc5e5fa24824" /><Relationship Type="http://schemas.openxmlformats.org/officeDocument/2006/relationships/slide" Target="/ppt/slides/slide4.xml" Id="R9689b35fb6a74a41" /><Relationship Type="http://schemas.openxmlformats.org/officeDocument/2006/relationships/slide" Target="/ppt/slides/slide5.xml" Id="Rb8ef91c137fb4b35" /><Relationship Type="http://schemas.openxmlformats.org/officeDocument/2006/relationships/slide" Target="/ppt/slides/slide6.xml" Id="Rc23385f0e0f04634" /><Relationship Type="http://schemas.openxmlformats.org/officeDocument/2006/relationships/slide" Target="/ppt/slides/slide7.xml" Id="R3f41489cf0554c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a809f98ef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bbbb8af444fdf" /><Relationship Type="http://schemas.openxmlformats.org/officeDocument/2006/relationships/theme" Target="/ppt/slideMasters/theme/theme1.xml" Id="R9356e5bb270744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bbbb8af444f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16e25f29c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d9207b5a24d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de76b749e48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08be134fe44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1f2efbae84e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a4c8bcdf546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451f0479c48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LIGONJA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LIGONJA HOLDING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289 240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LIGONJA DEMIR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Demir Ligonja, Sven Morens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926 015 508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