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7cc2c9f5d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e9ec038804514"/>
  </p:sldMasterIdLst>
  <p:sldIdLst>
    <p:sldId xmlns:r="http://schemas.openxmlformats.org/officeDocument/2006/relationships" id="256" r:id="R34b4ac4e600140ef"/>
    <p:sldId xmlns:r="http://schemas.openxmlformats.org/officeDocument/2006/relationships" id="257" r:id="Rb22e766ea2c74a13"/>
    <p:sldId xmlns:r="http://schemas.openxmlformats.org/officeDocument/2006/relationships" id="258" r:id="Rf6913c6b32774b44"/>
    <p:sldId xmlns:r="http://schemas.openxmlformats.org/officeDocument/2006/relationships" id="259" r:id="Ra376d099fd3a40b2"/>
    <p:sldId xmlns:r="http://schemas.openxmlformats.org/officeDocument/2006/relationships" id="260" r:id="Rc65b2f3908614ef6"/>
    <p:sldId xmlns:r="http://schemas.openxmlformats.org/officeDocument/2006/relationships" id="261" r:id="Re694c5ee602342ba"/>
    <p:sldId xmlns:r="http://schemas.openxmlformats.org/officeDocument/2006/relationships" id="262" r:id="R12d3118df285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e9ec038804514" /><Relationship Type="http://schemas.openxmlformats.org/officeDocument/2006/relationships/slide" Target="/ppt/slides/slide1.xml" Id="R34b4ac4e600140ef" /><Relationship Type="http://schemas.openxmlformats.org/officeDocument/2006/relationships/slide" Target="/ppt/slides/slide2.xml" Id="Rb22e766ea2c74a13" /><Relationship Type="http://schemas.openxmlformats.org/officeDocument/2006/relationships/slide" Target="/ppt/slides/slide3.xml" Id="Rf6913c6b32774b44" /><Relationship Type="http://schemas.openxmlformats.org/officeDocument/2006/relationships/slide" Target="/ppt/slides/slide4.xml" Id="Ra376d099fd3a40b2" /><Relationship Type="http://schemas.openxmlformats.org/officeDocument/2006/relationships/slide" Target="/ppt/slides/slide5.xml" Id="Rc65b2f3908614ef6" /><Relationship Type="http://schemas.openxmlformats.org/officeDocument/2006/relationships/slide" Target="/ppt/slides/slide6.xml" Id="Re694c5ee602342ba" /><Relationship Type="http://schemas.openxmlformats.org/officeDocument/2006/relationships/slide" Target="/ppt/slides/slide7.xml" Id="R12d3118df285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f238d48e5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76580b914da3" /><Relationship Type="http://schemas.openxmlformats.org/officeDocument/2006/relationships/theme" Target="/ppt/slideMasters/theme/theme1.xml" Id="Rfa9c95beeb82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676580b91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198d3f26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6c87c9d9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a3f7a8c3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f10a41a7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c7bfaf103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3795996a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18cfa5a81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WEBER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