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0c3bd45cbb48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967eae48004011"/>
  </p:sldMasterIdLst>
  <p:sldIdLst>
    <p:sldId xmlns:r="http://schemas.openxmlformats.org/officeDocument/2006/relationships" id="256" r:id="R59cd9cc625fa4e7d"/>
    <p:sldId xmlns:r="http://schemas.openxmlformats.org/officeDocument/2006/relationships" id="257" r:id="Rd529945578564dc5"/>
    <p:sldId xmlns:r="http://schemas.openxmlformats.org/officeDocument/2006/relationships" id="258" r:id="R3fde01b76c614d37"/>
    <p:sldId xmlns:r="http://schemas.openxmlformats.org/officeDocument/2006/relationships" id="259" r:id="R6b3935447b5b464f"/>
    <p:sldId xmlns:r="http://schemas.openxmlformats.org/officeDocument/2006/relationships" id="260" r:id="R33b48e9df3814ece"/>
    <p:sldId xmlns:r="http://schemas.openxmlformats.org/officeDocument/2006/relationships" id="261" r:id="Ra4c5f90e97e64514"/>
    <p:sldId xmlns:r="http://schemas.openxmlformats.org/officeDocument/2006/relationships" id="262" r:id="R263cfb10a2c140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967eae48004011" /><Relationship Type="http://schemas.openxmlformats.org/officeDocument/2006/relationships/slide" Target="/ppt/slides/slide1.xml" Id="R59cd9cc625fa4e7d" /><Relationship Type="http://schemas.openxmlformats.org/officeDocument/2006/relationships/slide" Target="/ppt/slides/slide2.xml" Id="Rd529945578564dc5" /><Relationship Type="http://schemas.openxmlformats.org/officeDocument/2006/relationships/slide" Target="/ppt/slides/slide3.xml" Id="R3fde01b76c614d37" /><Relationship Type="http://schemas.openxmlformats.org/officeDocument/2006/relationships/slide" Target="/ppt/slides/slide4.xml" Id="R6b3935447b5b464f" /><Relationship Type="http://schemas.openxmlformats.org/officeDocument/2006/relationships/slide" Target="/ppt/slides/slide5.xml" Id="R33b48e9df3814ece" /><Relationship Type="http://schemas.openxmlformats.org/officeDocument/2006/relationships/slide" Target="/ppt/slides/slide6.xml" Id="Ra4c5f90e97e64514" /><Relationship Type="http://schemas.openxmlformats.org/officeDocument/2006/relationships/slide" Target="/ppt/slides/slide7.xml" Id="R263cfb10a2c140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7a8176331c43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f8eae7ec34a1e" /><Relationship Type="http://schemas.openxmlformats.org/officeDocument/2006/relationships/theme" Target="/ppt/slideMasters/theme/theme1.xml" Id="R9b2c68db712b4d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0f8eae7ec34a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831be51a248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d7bb4be8144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3ade5c13f44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22f8099db4b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e6767b1394a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2afb9ccfd49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406e185a34e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IAA STAR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IAA STAR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 IMTIAZ AHMED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926 034 138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