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ed586c58c040b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5dda23f1074e9f"/>
  </p:sldMasterIdLst>
  <p:sldIdLst>
    <p:sldId xmlns:r="http://schemas.openxmlformats.org/officeDocument/2006/relationships" id="256" r:id="Rbf35175eb862402e"/>
    <p:sldId xmlns:r="http://schemas.openxmlformats.org/officeDocument/2006/relationships" id="257" r:id="R11ce96cf7eee493b"/>
    <p:sldId xmlns:r="http://schemas.openxmlformats.org/officeDocument/2006/relationships" id="258" r:id="R9de1c2d924da4f9c"/>
    <p:sldId xmlns:r="http://schemas.openxmlformats.org/officeDocument/2006/relationships" id="259" r:id="Rc15f14858bde4506"/>
    <p:sldId xmlns:r="http://schemas.openxmlformats.org/officeDocument/2006/relationships" id="260" r:id="Rd84c7492298e4d83"/>
    <p:sldId xmlns:r="http://schemas.openxmlformats.org/officeDocument/2006/relationships" id="261" r:id="R18cd3c4b093746e3"/>
    <p:sldId xmlns:r="http://schemas.openxmlformats.org/officeDocument/2006/relationships" id="262" r:id="R3abcb3512c7243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5dda23f1074e9f" /><Relationship Type="http://schemas.openxmlformats.org/officeDocument/2006/relationships/slide" Target="/ppt/slides/slide1.xml" Id="Rbf35175eb862402e" /><Relationship Type="http://schemas.openxmlformats.org/officeDocument/2006/relationships/slide" Target="/ppt/slides/slide2.xml" Id="R11ce96cf7eee493b" /><Relationship Type="http://schemas.openxmlformats.org/officeDocument/2006/relationships/slide" Target="/ppt/slides/slide3.xml" Id="R9de1c2d924da4f9c" /><Relationship Type="http://schemas.openxmlformats.org/officeDocument/2006/relationships/slide" Target="/ppt/slides/slide4.xml" Id="Rc15f14858bde4506" /><Relationship Type="http://schemas.openxmlformats.org/officeDocument/2006/relationships/slide" Target="/ppt/slides/slide5.xml" Id="Rd84c7492298e4d83" /><Relationship Type="http://schemas.openxmlformats.org/officeDocument/2006/relationships/slide" Target="/ppt/slides/slide6.xml" Id="R18cd3c4b093746e3" /><Relationship Type="http://schemas.openxmlformats.org/officeDocument/2006/relationships/slide" Target="/ppt/slides/slide7.xml" Id="R3abcb3512c7243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57d9bc696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d7975a11e44ed" /><Relationship Type="http://schemas.openxmlformats.org/officeDocument/2006/relationships/theme" Target="/ppt/slideMasters/theme/theme1.xml" Id="R30403b9e44b4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63d7975a11e44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a4d1cd8994f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8008160e64ca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63640149849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32e89d194a42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b3fadf7fc49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d46f74a5748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b71b21804b49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LLH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LLH 2 AS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12 316 355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121 559 339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126 665 510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LARS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COMIKRON INVEST AS  –  43,3 %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LØSETH BIRGIT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Øravegen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LLH 2 AS</a:t>
            </a:r>
          </a:p>
        </p:txBody>
      </p:sp>
    </p:spTree>
  </p:cSld>
  <p:clrMapOvr>
    <a:masterClrMapping xmlns:a="http://schemas.openxmlformats.org/drawingml/2006/main"/>
  </p:clrMapOvr>
</p:sld>
</file>