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d003f2bf944b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50194c319549d5"/>
  </p:sldMasterIdLst>
  <p:sldIdLst>
    <p:sldId xmlns:r="http://schemas.openxmlformats.org/officeDocument/2006/relationships" id="256" r:id="R7f60b0641b6a431b"/>
    <p:sldId xmlns:r="http://schemas.openxmlformats.org/officeDocument/2006/relationships" id="257" r:id="R54bc24bbf98946f0"/>
    <p:sldId xmlns:r="http://schemas.openxmlformats.org/officeDocument/2006/relationships" id="258" r:id="R8b61348af5d74be3"/>
    <p:sldId xmlns:r="http://schemas.openxmlformats.org/officeDocument/2006/relationships" id="259" r:id="Rc6663c3cd2e0421d"/>
    <p:sldId xmlns:r="http://schemas.openxmlformats.org/officeDocument/2006/relationships" id="260" r:id="R003df3c5a45842ad"/>
    <p:sldId xmlns:r="http://schemas.openxmlformats.org/officeDocument/2006/relationships" id="261" r:id="R3e84c6b1e0454d7f"/>
    <p:sldId xmlns:r="http://schemas.openxmlformats.org/officeDocument/2006/relationships" id="262" r:id="R52781c6dad6d44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50194c319549d5" /><Relationship Type="http://schemas.openxmlformats.org/officeDocument/2006/relationships/slide" Target="/ppt/slides/slide1.xml" Id="R7f60b0641b6a431b" /><Relationship Type="http://schemas.openxmlformats.org/officeDocument/2006/relationships/slide" Target="/ppt/slides/slide2.xml" Id="R54bc24bbf98946f0" /><Relationship Type="http://schemas.openxmlformats.org/officeDocument/2006/relationships/slide" Target="/ppt/slides/slide3.xml" Id="R8b61348af5d74be3" /><Relationship Type="http://schemas.openxmlformats.org/officeDocument/2006/relationships/slide" Target="/ppt/slides/slide4.xml" Id="Rc6663c3cd2e0421d" /><Relationship Type="http://schemas.openxmlformats.org/officeDocument/2006/relationships/slide" Target="/ppt/slides/slide5.xml" Id="R003df3c5a45842ad" /><Relationship Type="http://schemas.openxmlformats.org/officeDocument/2006/relationships/slide" Target="/ppt/slides/slide6.xml" Id="R3e84c6b1e0454d7f" /><Relationship Type="http://schemas.openxmlformats.org/officeDocument/2006/relationships/slide" Target="/ppt/slides/slide7.xml" Id="R52781c6dad6d44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14d1cce6343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2131b97174413" /><Relationship Type="http://schemas.openxmlformats.org/officeDocument/2006/relationships/theme" Target="/ppt/slideMasters/theme/theme1.xml" Id="R23be9072864e4d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62131b971744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3732bfeb049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83561953f46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1bac4028b41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eb4bf6b9b49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c6aa913cb41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80aeedf864b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8aea9952b45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JES-JM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JES-JM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PERSON JØRGEN AUSTHEIM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PERSON MARIANNE AUSTHEIM  –  49,8 %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Jørgen Austheim Person, Damfaret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926 045 822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