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0349e4c91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85796c717412b"/>
  </p:sldMasterIdLst>
  <p:sldIdLst>
    <p:sldId xmlns:r="http://schemas.openxmlformats.org/officeDocument/2006/relationships" id="256" r:id="R40c57b907919459c"/>
    <p:sldId xmlns:r="http://schemas.openxmlformats.org/officeDocument/2006/relationships" id="257" r:id="R73168e5ee3464ff1"/>
    <p:sldId xmlns:r="http://schemas.openxmlformats.org/officeDocument/2006/relationships" id="258" r:id="R35424e4c6a39471e"/>
    <p:sldId xmlns:r="http://schemas.openxmlformats.org/officeDocument/2006/relationships" id="259" r:id="R66e01d04ae064a97"/>
    <p:sldId xmlns:r="http://schemas.openxmlformats.org/officeDocument/2006/relationships" id="260" r:id="R98e0d794e72940c0"/>
    <p:sldId xmlns:r="http://schemas.openxmlformats.org/officeDocument/2006/relationships" id="261" r:id="R5493a3df34bd478a"/>
    <p:sldId xmlns:r="http://schemas.openxmlformats.org/officeDocument/2006/relationships" id="262" r:id="R12decae9522e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85796c717412b" /><Relationship Type="http://schemas.openxmlformats.org/officeDocument/2006/relationships/slide" Target="/ppt/slides/slide1.xml" Id="R40c57b907919459c" /><Relationship Type="http://schemas.openxmlformats.org/officeDocument/2006/relationships/slide" Target="/ppt/slides/slide2.xml" Id="R73168e5ee3464ff1" /><Relationship Type="http://schemas.openxmlformats.org/officeDocument/2006/relationships/slide" Target="/ppt/slides/slide3.xml" Id="R35424e4c6a39471e" /><Relationship Type="http://schemas.openxmlformats.org/officeDocument/2006/relationships/slide" Target="/ppt/slides/slide4.xml" Id="R66e01d04ae064a97" /><Relationship Type="http://schemas.openxmlformats.org/officeDocument/2006/relationships/slide" Target="/ppt/slides/slide5.xml" Id="R98e0d794e72940c0" /><Relationship Type="http://schemas.openxmlformats.org/officeDocument/2006/relationships/slide" Target="/ppt/slides/slide6.xml" Id="R5493a3df34bd478a" /><Relationship Type="http://schemas.openxmlformats.org/officeDocument/2006/relationships/slide" Target="/ppt/slides/slide7.xml" Id="R12decae9522e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60a04faff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b4cccf2c4337" /><Relationship Type="http://schemas.openxmlformats.org/officeDocument/2006/relationships/theme" Target="/ppt/slideMasters/theme/theme1.xml" Id="R0fb07f0b0395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eb4cccf2c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58a0f77e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04f4c2c09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b2d83c505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4d6b9115a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edff655145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4c5b2457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695b1c1a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72BRENNA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 Oppegaards vei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