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2d76d64f5945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f070cc94db4a6e"/>
  </p:sldMasterIdLst>
  <p:sldIdLst>
    <p:sldId xmlns:r="http://schemas.openxmlformats.org/officeDocument/2006/relationships" id="256" r:id="Rf19c23eab6d6410f"/>
    <p:sldId xmlns:r="http://schemas.openxmlformats.org/officeDocument/2006/relationships" id="257" r:id="R8cb15a0de2f7451b"/>
    <p:sldId xmlns:r="http://schemas.openxmlformats.org/officeDocument/2006/relationships" id="258" r:id="R5f27c623419b4357"/>
    <p:sldId xmlns:r="http://schemas.openxmlformats.org/officeDocument/2006/relationships" id="259" r:id="R0fc5995832364616"/>
    <p:sldId xmlns:r="http://schemas.openxmlformats.org/officeDocument/2006/relationships" id="260" r:id="Rce3e0d440f524653"/>
    <p:sldId xmlns:r="http://schemas.openxmlformats.org/officeDocument/2006/relationships" id="261" r:id="R7e136e8c59ce435a"/>
    <p:sldId xmlns:r="http://schemas.openxmlformats.org/officeDocument/2006/relationships" id="262" r:id="R074e28bea97c44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070cc94db4a6e" /><Relationship Type="http://schemas.openxmlformats.org/officeDocument/2006/relationships/slide" Target="/ppt/slides/slide1.xml" Id="Rf19c23eab6d6410f" /><Relationship Type="http://schemas.openxmlformats.org/officeDocument/2006/relationships/slide" Target="/ppt/slides/slide2.xml" Id="R8cb15a0de2f7451b" /><Relationship Type="http://schemas.openxmlformats.org/officeDocument/2006/relationships/slide" Target="/ppt/slides/slide3.xml" Id="R5f27c623419b4357" /><Relationship Type="http://schemas.openxmlformats.org/officeDocument/2006/relationships/slide" Target="/ppt/slides/slide4.xml" Id="R0fc5995832364616" /><Relationship Type="http://schemas.openxmlformats.org/officeDocument/2006/relationships/slide" Target="/ppt/slides/slide5.xml" Id="Rce3e0d440f524653" /><Relationship Type="http://schemas.openxmlformats.org/officeDocument/2006/relationships/slide" Target="/ppt/slides/slide6.xml" Id="R7e136e8c59ce435a" /><Relationship Type="http://schemas.openxmlformats.org/officeDocument/2006/relationships/slide" Target="/ppt/slides/slide7.xml" Id="R074e28bea97c44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2d21e863d641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9ea1127e6482e" /><Relationship Type="http://schemas.openxmlformats.org/officeDocument/2006/relationships/theme" Target="/ppt/slideMasters/theme/theme1.xml" Id="R092d580b100d45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c9ea1127e648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ac4631c9a4b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c72402dd943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6f258e6e64a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ef4d5251342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39cd558c640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692f51dd548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d10c257b541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GUSTAF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 INVEST AS ble etablert [år] og holder til i Skodje.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786 480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TAFJORD PETTER GUSTAFSSON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Gustafsson Tafjord, Simenplassen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6260 Skodje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926 084 453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