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a040eeb09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8e3f060b04bbe"/>
  </p:sldMasterIdLst>
  <p:sldIdLst>
    <p:sldId xmlns:r="http://schemas.openxmlformats.org/officeDocument/2006/relationships" id="256" r:id="R7f4510db240748a8"/>
    <p:sldId xmlns:r="http://schemas.openxmlformats.org/officeDocument/2006/relationships" id="257" r:id="R7b89ddd11f2d48d9"/>
    <p:sldId xmlns:r="http://schemas.openxmlformats.org/officeDocument/2006/relationships" id="258" r:id="R41b3ccb1f2894a1a"/>
    <p:sldId xmlns:r="http://schemas.openxmlformats.org/officeDocument/2006/relationships" id="259" r:id="Ra3ddfe2ed45c4982"/>
    <p:sldId xmlns:r="http://schemas.openxmlformats.org/officeDocument/2006/relationships" id="260" r:id="R734dda77627146eb"/>
    <p:sldId xmlns:r="http://schemas.openxmlformats.org/officeDocument/2006/relationships" id="261" r:id="R289cee915a39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8e3f060b04bbe" /><Relationship Type="http://schemas.openxmlformats.org/officeDocument/2006/relationships/slide" Target="/ppt/slides/slide1.xml" Id="R7f4510db240748a8" /><Relationship Type="http://schemas.openxmlformats.org/officeDocument/2006/relationships/slide" Target="/ppt/slides/slide2.xml" Id="R7b89ddd11f2d48d9" /><Relationship Type="http://schemas.openxmlformats.org/officeDocument/2006/relationships/slide" Target="/ppt/slides/slide3.xml" Id="R41b3ccb1f2894a1a" /><Relationship Type="http://schemas.openxmlformats.org/officeDocument/2006/relationships/slide" Target="/ppt/slides/slide4.xml" Id="Ra3ddfe2ed45c4982" /><Relationship Type="http://schemas.openxmlformats.org/officeDocument/2006/relationships/slide" Target="/ppt/slides/slide5.xml" Id="R734dda77627146eb" /><Relationship Type="http://schemas.openxmlformats.org/officeDocument/2006/relationships/slide" Target="/ppt/slides/slide6.xml" Id="R289cee915a39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9fc48628c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3207917e4279" /><Relationship Type="http://schemas.openxmlformats.org/officeDocument/2006/relationships/theme" Target="/ppt/slideMasters/theme/theme1.xml" Id="Rfa58219194bf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73207917e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9581e2839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108b9319d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9d55bd6a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ef6dcd48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fa55af324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fb0a11ce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