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40c6acc5cd48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b46286f8644d4c"/>
  </p:sldMasterIdLst>
  <p:sldIdLst>
    <p:sldId xmlns:r="http://schemas.openxmlformats.org/officeDocument/2006/relationships" id="256" r:id="Rda7afd4b710546bd"/>
    <p:sldId xmlns:r="http://schemas.openxmlformats.org/officeDocument/2006/relationships" id="257" r:id="Rfdcfc3a8280e42a0"/>
    <p:sldId xmlns:r="http://schemas.openxmlformats.org/officeDocument/2006/relationships" id="258" r:id="Re80b8bb36467457d"/>
    <p:sldId xmlns:r="http://schemas.openxmlformats.org/officeDocument/2006/relationships" id="259" r:id="R9414b0215cc94848"/>
    <p:sldId xmlns:r="http://schemas.openxmlformats.org/officeDocument/2006/relationships" id="260" r:id="Rb68a897e34794fdf"/>
    <p:sldId xmlns:r="http://schemas.openxmlformats.org/officeDocument/2006/relationships" id="261" r:id="Ra673227bdaf44a10"/>
    <p:sldId xmlns:r="http://schemas.openxmlformats.org/officeDocument/2006/relationships" id="262" r:id="R5b720df7fb5043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b46286f8644d4c" /><Relationship Type="http://schemas.openxmlformats.org/officeDocument/2006/relationships/slide" Target="/ppt/slides/slide1.xml" Id="Rda7afd4b710546bd" /><Relationship Type="http://schemas.openxmlformats.org/officeDocument/2006/relationships/slide" Target="/ppt/slides/slide2.xml" Id="Rfdcfc3a8280e42a0" /><Relationship Type="http://schemas.openxmlformats.org/officeDocument/2006/relationships/slide" Target="/ppt/slides/slide3.xml" Id="Re80b8bb36467457d" /><Relationship Type="http://schemas.openxmlformats.org/officeDocument/2006/relationships/slide" Target="/ppt/slides/slide4.xml" Id="R9414b0215cc94848" /><Relationship Type="http://schemas.openxmlformats.org/officeDocument/2006/relationships/slide" Target="/ppt/slides/slide5.xml" Id="Rb68a897e34794fdf" /><Relationship Type="http://schemas.openxmlformats.org/officeDocument/2006/relationships/slide" Target="/ppt/slides/slide6.xml" Id="Ra673227bdaf44a10" /><Relationship Type="http://schemas.openxmlformats.org/officeDocument/2006/relationships/slide" Target="/ppt/slides/slide7.xml" Id="R5b720df7fb5043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faafdd080445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4f2cfb24494239" /><Relationship Type="http://schemas.openxmlformats.org/officeDocument/2006/relationships/theme" Target="/ppt/slideMasters/theme/theme1.xml" Id="R676658a960de4f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4f2cfb244942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619cff09524f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e23e0f89b342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78fcbc544b43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77c6a3a1024a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025c0ff6948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84582f529c40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19848eab3f4c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ORH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ORH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ORH INVESTERING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ORH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ORH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ORH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346 672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822 884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833 913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ORH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HETLAND OVE REIN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ORH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4317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926 088 041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ORH INVESTERING AS</a:t>
            </a:r>
          </a:p>
        </p:txBody>
      </p:sp>
    </p:spTree>
  </p:cSld>
  <p:clrMapOvr>
    <a:masterClrMapping xmlns:a="http://schemas.openxmlformats.org/drawingml/2006/main"/>
  </p:clrMapOvr>
</p:sld>
</file>