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b2d94d87414f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77529f0db49a4"/>
  </p:sldMasterIdLst>
  <p:sldIdLst>
    <p:sldId xmlns:r="http://schemas.openxmlformats.org/officeDocument/2006/relationships" id="256" r:id="R9fbe745d80a848e2"/>
    <p:sldId xmlns:r="http://schemas.openxmlformats.org/officeDocument/2006/relationships" id="257" r:id="Readd8c14af844651"/>
    <p:sldId xmlns:r="http://schemas.openxmlformats.org/officeDocument/2006/relationships" id="258" r:id="Rbfa532a3d3a6434a"/>
    <p:sldId xmlns:r="http://schemas.openxmlformats.org/officeDocument/2006/relationships" id="259" r:id="R1ec9a66b36ba470d"/>
    <p:sldId xmlns:r="http://schemas.openxmlformats.org/officeDocument/2006/relationships" id="260" r:id="Rb97a8f7cb8434afa"/>
    <p:sldId xmlns:r="http://schemas.openxmlformats.org/officeDocument/2006/relationships" id="261" r:id="Re1f2aeb9d531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77529f0db49a4" /><Relationship Type="http://schemas.openxmlformats.org/officeDocument/2006/relationships/slide" Target="/ppt/slides/slide1.xml" Id="R9fbe745d80a848e2" /><Relationship Type="http://schemas.openxmlformats.org/officeDocument/2006/relationships/slide" Target="/ppt/slides/slide2.xml" Id="Readd8c14af844651" /><Relationship Type="http://schemas.openxmlformats.org/officeDocument/2006/relationships/slide" Target="/ppt/slides/slide3.xml" Id="Rbfa532a3d3a6434a" /><Relationship Type="http://schemas.openxmlformats.org/officeDocument/2006/relationships/slide" Target="/ppt/slides/slide4.xml" Id="R1ec9a66b36ba470d" /><Relationship Type="http://schemas.openxmlformats.org/officeDocument/2006/relationships/slide" Target="/ppt/slides/slide5.xml" Id="Rb97a8f7cb8434afa" /><Relationship Type="http://schemas.openxmlformats.org/officeDocument/2006/relationships/slide" Target="/ppt/slides/slide6.xml" Id="Re1f2aeb9d531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6eb3108d849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b6415427e431c" /><Relationship Type="http://schemas.openxmlformats.org/officeDocument/2006/relationships/theme" Target="/ppt/slideMasters/theme/theme1.xml" Id="Ra6f4485eafd1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b6415427e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27cefba564f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9c3bf10f1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40ddc344744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bf6b5e6f3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26ee878244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ba145275f42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926 097 601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