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7c99ba6f2e41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995cacf8c7433e"/>
  </p:sldMasterIdLst>
  <p:sldIdLst>
    <p:sldId xmlns:r="http://schemas.openxmlformats.org/officeDocument/2006/relationships" id="256" r:id="Rbe3a86b6a9084fe4"/>
    <p:sldId xmlns:r="http://schemas.openxmlformats.org/officeDocument/2006/relationships" id="257" r:id="Ra7cbfb6894c1458c"/>
    <p:sldId xmlns:r="http://schemas.openxmlformats.org/officeDocument/2006/relationships" id="258" r:id="R81685d850bc54431"/>
    <p:sldId xmlns:r="http://schemas.openxmlformats.org/officeDocument/2006/relationships" id="259" r:id="R4ac1f2b765734f47"/>
    <p:sldId xmlns:r="http://schemas.openxmlformats.org/officeDocument/2006/relationships" id="260" r:id="Rf5afa53ff9454214"/>
    <p:sldId xmlns:r="http://schemas.openxmlformats.org/officeDocument/2006/relationships" id="261" r:id="R4ef1df1d8efa466a"/>
    <p:sldId xmlns:r="http://schemas.openxmlformats.org/officeDocument/2006/relationships" id="262" r:id="R9579b5bff9b84e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995cacf8c7433e" /><Relationship Type="http://schemas.openxmlformats.org/officeDocument/2006/relationships/slide" Target="/ppt/slides/slide1.xml" Id="Rbe3a86b6a9084fe4" /><Relationship Type="http://schemas.openxmlformats.org/officeDocument/2006/relationships/slide" Target="/ppt/slides/slide2.xml" Id="Ra7cbfb6894c1458c" /><Relationship Type="http://schemas.openxmlformats.org/officeDocument/2006/relationships/slide" Target="/ppt/slides/slide3.xml" Id="R81685d850bc54431" /><Relationship Type="http://schemas.openxmlformats.org/officeDocument/2006/relationships/slide" Target="/ppt/slides/slide4.xml" Id="R4ac1f2b765734f47" /><Relationship Type="http://schemas.openxmlformats.org/officeDocument/2006/relationships/slide" Target="/ppt/slides/slide5.xml" Id="Rf5afa53ff9454214" /><Relationship Type="http://schemas.openxmlformats.org/officeDocument/2006/relationships/slide" Target="/ppt/slides/slide6.xml" Id="R4ef1df1d8efa466a" /><Relationship Type="http://schemas.openxmlformats.org/officeDocument/2006/relationships/slide" Target="/ppt/slides/slide7.xml" Id="R9579b5bff9b84e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83ac582a1f42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8cc0ec99748c6" /><Relationship Type="http://schemas.openxmlformats.org/officeDocument/2006/relationships/theme" Target="/ppt/slideMasters/theme/theme1.xml" Id="R3afa0475f19841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88cc0ec99748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a7333bb4b49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8ca572f2c4e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e0483acf440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36a09a5a143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37a98bec74e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d01ab9e5446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16aa9d91d4e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MASE HOLDING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MASE HOLDING 3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4 456 660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72 692 963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74 794 381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EMIL ANDRE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KNUT STEINAR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Investorforum Nordmøre AS, 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926 097 601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3 AS</a:t>
            </a:r>
          </a:p>
        </p:txBody>
      </p:sp>
    </p:spTree>
  </p:cSld>
  <p:clrMapOvr>
    <a:masterClrMapping xmlns:a="http://schemas.openxmlformats.org/drawingml/2006/main"/>
  </p:clrMapOvr>
</p:sld>
</file>