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c1e0ac4c6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e23d6ee274872"/>
  </p:sldMasterIdLst>
  <p:sldIdLst>
    <p:sldId xmlns:r="http://schemas.openxmlformats.org/officeDocument/2006/relationships" id="256" r:id="R7fa0678392e848cb"/>
    <p:sldId xmlns:r="http://schemas.openxmlformats.org/officeDocument/2006/relationships" id="257" r:id="R296611d43f134f5d"/>
    <p:sldId xmlns:r="http://schemas.openxmlformats.org/officeDocument/2006/relationships" id="258" r:id="R9ecfc25e099e42d3"/>
    <p:sldId xmlns:r="http://schemas.openxmlformats.org/officeDocument/2006/relationships" id="259" r:id="Ra415cee1dbb04439"/>
    <p:sldId xmlns:r="http://schemas.openxmlformats.org/officeDocument/2006/relationships" id="260" r:id="Rc0b1c47ce4354bde"/>
    <p:sldId xmlns:r="http://schemas.openxmlformats.org/officeDocument/2006/relationships" id="261" r:id="R5ff41e5037914e49"/>
    <p:sldId xmlns:r="http://schemas.openxmlformats.org/officeDocument/2006/relationships" id="262" r:id="Rcbb8cdd3c002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e23d6ee274872" /><Relationship Type="http://schemas.openxmlformats.org/officeDocument/2006/relationships/slide" Target="/ppt/slides/slide1.xml" Id="R7fa0678392e848cb" /><Relationship Type="http://schemas.openxmlformats.org/officeDocument/2006/relationships/slide" Target="/ppt/slides/slide2.xml" Id="R296611d43f134f5d" /><Relationship Type="http://schemas.openxmlformats.org/officeDocument/2006/relationships/slide" Target="/ppt/slides/slide3.xml" Id="R9ecfc25e099e42d3" /><Relationship Type="http://schemas.openxmlformats.org/officeDocument/2006/relationships/slide" Target="/ppt/slides/slide4.xml" Id="Ra415cee1dbb04439" /><Relationship Type="http://schemas.openxmlformats.org/officeDocument/2006/relationships/slide" Target="/ppt/slides/slide5.xml" Id="Rc0b1c47ce4354bde" /><Relationship Type="http://schemas.openxmlformats.org/officeDocument/2006/relationships/slide" Target="/ppt/slides/slide6.xml" Id="R5ff41e5037914e49" /><Relationship Type="http://schemas.openxmlformats.org/officeDocument/2006/relationships/slide" Target="/ppt/slides/slide7.xml" Id="Rcbb8cdd3c002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3a24171ff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43f58a385432c" /><Relationship Type="http://schemas.openxmlformats.org/officeDocument/2006/relationships/theme" Target="/ppt/slideMasters/theme/theme1.xml" Id="Ra44ef3cc6c8a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43f58a385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ce8722f8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cdab5a4b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4144efd6e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6cd6ad745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998d477894e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84623ea39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fc1ef0717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THECA 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THECA INVESTERINGER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1 141 011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59 354 624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THERESE C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Rømckes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