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57de9354c48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d25a16404d4736"/>
  </p:sldMasterIdLst>
  <p:sldIdLst>
    <p:sldId xmlns:r="http://schemas.openxmlformats.org/officeDocument/2006/relationships" id="256" r:id="R008e31f160d84caa"/>
    <p:sldId xmlns:r="http://schemas.openxmlformats.org/officeDocument/2006/relationships" id="257" r:id="R6f4b6632016d4cff"/>
    <p:sldId xmlns:r="http://schemas.openxmlformats.org/officeDocument/2006/relationships" id="258" r:id="R53d9b04f00a84815"/>
    <p:sldId xmlns:r="http://schemas.openxmlformats.org/officeDocument/2006/relationships" id="259" r:id="Rf96dded79ac54bdf"/>
    <p:sldId xmlns:r="http://schemas.openxmlformats.org/officeDocument/2006/relationships" id="260" r:id="R2a46e83790544f1f"/>
    <p:sldId xmlns:r="http://schemas.openxmlformats.org/officeDocument/2006/relationships" id="261" r:id="Rdd8e322e05f74710"/>
    <p:sldId xmlns:r="http://schemas.openxmlformats.org/officeDocument/2006/relationships" id="262" r:id="R2625fe1d91d2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25a16404d4736" /><Relationship Type="http://schemas.openxmlformats.org/officeDocument/2006/relationships/slide" Target="/ppt/slides/slide1.xml" Id="R008e31f160d84caa" /><Relationship Type="http://schemas.openxmlformats.org/officeDocument/2006/relationships/slide" Target="/ppt/slides/slide2.xml" Id="R6f4b6632016d4cff" /><Relationship Type="http://schemas.openxmlformats.org/officeDocument/2006/relationships/slide" Target="/ppt/slides/slide3.xml" Id="R53d9b04f00a84815" /><Relationship Type="http://schemas.openxmlformats.org/officeDocument/2006/relationships/slide" Target="/ppt/slides/slide4.xml" Id="Rf96dded79ac54bdf" /><Relationship Type="http://schemas.openxmlformats.org/officeDocument/2006/relationships/slide" Target="/ppt/slides/slide5.xml" Id="R2a46e83790544f1f" /><Relationship Type="http://schemas.openxmlformats.org/officeDocument/2006/relationships/slide" Target="/ppt/slides/slide6.xml" Id="Rdd8e322e05f74710" /><Relationship Type="http://schemas.openxmlformats.org/officeDocument/2006/relationships/slide" Target="/ppt/slides/slide7.xml" Id="R2625fe1d91d2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8c757c80842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b31671376484d" /><Relationship Type="http://schemas.openxmlformats.org/officeDocument/2006/relationships/theme" Target="/ppt/slideMasters/theme/theme1.xml" Id="Rf681e3cfd1d04e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4b3167137648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7a077f16842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a5f0cb368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ef4901a024f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a63537e544b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500408383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8c44353c341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46c195533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COMPUTE ADVISOR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COMPUTE ADVISOR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14 005 635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1 105 670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4 014 185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COMPUTE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926 172 212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