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8c85b97939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173daad8743eb"/>
  </p:sldMasterIdLst>
  <p:sldIdLst>
    <p:sldId xmlns:r="http://schemas.openxmlformats.org/officeDocument/2006/relationships" id="256" r:id="Rfe0978504ae04271"/>
    <p:sldId xmlns:r="http://schemas.openxmlformats.org/officeDocument/2006/relationships" id="257" r:id="R7bcce0860efc4392"/>
    <p:sldId xmlns:r="http://schemas.openxmlformats.org/officeDocument/2006/relationships" id="258" r:id="R08d1301d51474ffe"/>
    <p:sldId xmlns:r="http://schemas.openxmlformats.org/officeDocument/2006/relationships" id="259" r:id="R2d167b6b7ceb4351"/>
    <p:sldId xmlns:r="http://schemas.openxmlformats.org/officeDocument/2006/relationships" id="260" r:id="R492d79338e8f4082"/>
    <p:sldId xmlns:r="http://schemas.openxmlformats.org/officeDocument/2006/relationships" id="261" r:id="Rf29cac510468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173daad8743eb" /><Relationship Type="http://schemas.openxmlformats.org/officeDocument/2006/relationships/slide" Target="/ppt/slides/slide1.xml" Id="Rfe0978504ae04271" /><Relationship Type="http://schemas.openxmlformats.org/officeDocument/2006/relationships/slide" Target="/ppt/slides/slide2.xml" Id="R7bcce0860efc4392" /><Relationship Type="http://schemas.openxmlformats.org/officeDocument/2006/relationships/slide" Target="/ppt/slides/slide3.xml" Id="R08d1301d51474ffe" /><Relationship Type="http://schemas.openxmlformats.org/officeDocument/2006/relationships/slide" Target="/ppt/slides/slide4.xml" Id="R2d167b6b7ceb4351" /><Relationship Type="http://schemas.openxmlformats.org/officeDocument/2006/relationships/slide" Target="/ppt/slides/slide5.xml" Id="R492d79338e8f4082" /><Relationship Type="http://schemas.openxmlformats.org/officeDocument/2006/relationships/slide" Target="/ppt/slides/slide6.xml" Id="Rf29cac510468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71bdd697140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3d074054d4201" /><Relationship Type="http://schemas.openxmlformats.org/officeDocument/2006/relationships/theme" Target="/ppt/slideMasters/theme/theme1.xml" Id="R233857e00870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3d074054d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775606aa4d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114e370f446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d95bc8e2f46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a3f1da9b0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3428b863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591282321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MOONAGE DAYDREAM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MOONAGE DAYDREAM AS</a:t>
            </a:r>
          </a:p>
        </p:txBody>
      </p:sp>
    </p:spTree>
  </p:cSld>
  <p:clrMapOvr>
    <a:masterClrMapping xmlns:a="http://schemas.openxmlformats.org/drawingml/2006/main"/>
  </p:clrMapOvr>
</p:sld>
</file>