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29f54b3ff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7042feb7344d0"/>
  </p:sldMasterIdLst>
  <p:sldIdLst>
    <p:sldId xmlns:r="http://schemas.openxmlformats.org/officeDocument/2006/relationships" id="256" r:id="R4d1dff4e84ee4bed"/>
    <p:sldId xmlns:r="http://schemas.openxmlformats.org/officeDocument/2006/relationships" id="257" r:id="R0e216887cbb24f64"/>
    <p:sldId xmlns:r="http://schemas.openxmlformats.org/officeDocument/2006/relationships" id="258" r:id="Rb6634a85b7574a01"/>
    <p:sldId xmlns:r="http://schemas.openxmlformats.org/officeDocument/2006/relationships" id="259" r:id="R32ef1cf0bb084ea4"/>
    <p:sldId xmlns:r="http://schemas.openxmlformats.org/officeDocument/2006/relationships" id="260" r:id="Rabec69fc57e642d9"/>
    <p:sldId xmlns:r="http://schemas.openxmlformats.org/officeDocument/2006/relationships" id="261" r:id="R97a0c774e8bd4df3"/>
    <p:sldId xmlns:r="http://schemas.openxmlformats.org/officeDocument/2006/relationships" id="262" r:id="Rdfcd0ec72557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7042feb7344d0" /><Relationship Type="http://schemas.openxmlformats.org/officeDocument/2006/relationships/slide" Target="/ppt/slides/slide1.xml" Id="R4d1dff4e84ee4bed" /><Relationship Type="http://schemas.openxmlformats.org/officeDocument/2006/relationships/slide" Target="/ppt/slides/slide2.xml" Id="R0e216887cbb24f64" /><Relationship Type="http://schemas.openxmlformats.org/officeDocument/2006/relationships/slide" Target="/ppt/slides/slide3.xml" Id="Rb6634a85b7574a01" /><Relationship Type="http://schemas.openxmlformats.org/officeDocument/2006/relationships/slide" Target="/ppt/slides/slide4.xml" Id="R32ef1cf0bb084ea4" /><Relationship Type="http://schemas.openxmlformats.org/officeDocument/2006/relationships/slide" Target="/ppt/slides/slide5.xml" Id="Rabec69fc57e642d9" /><Relationship Type="http://schemas.openxmlformats.org/officeDocument/2006/relationships/slide" Target="/ppt/slides/slide6.xml" Id="R97a0c774e8bd4df3" /><Relationship Type="http://schemas.openxmlformats.org/officeDocument/2006/relationships/slide" Target="/ppt/slides/slide7.xml" Id="Rdfcd0ec72557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d6b458c49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74da7eddd479a" /><Relationship Type="http://schemas.openxmlformats.org/officeDocument/2006/relationships/theme" Target="/ppt/slideMasters/theme/theme1.xml" Id="Rf7fedf86d531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74da7eddd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a913865e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c09898f11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663a4d6b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e0af2f00a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8825f5091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c1a886db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f0ea54be5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