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8b08ca1f8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f289b5be04d9f"/>
  </p:sldMasterIdLst>
  <p:sldIdLst>
    <p:sldId xmlns:r="http://schemas.openxmlformats.org/officeDocument/2006/relationships" id="256" r:id="R84299862ae464945"/>
    <p:sldId xmlns:r="http://schemas.openxmlformats.org/officeDocument/2006/relationships" id="257" r:id="R849330fd3c67490a"/>
    <p:sldId xmlns:r="http://schemas.openxmlformats.org/officeDocument/2006/relationships" id="258" r:id="R84757d44393c42a4"/>
    <p:sldId xmlns:r="http://schemas.openxmlformats.org/officeDocument/2006/relationships" id="259" r:id="Ra69653c4d3284f87"/>
    <p:sldId xmlns:r="http://schemas.openxmlformats.org/officeDocument/2006/relationships" id="260" r:id="Rab37ee790ec64a42"/>
    <p:sldId xmlns:r="http://schemas.openxmlformats.org/officeDocument/2006/relationships" id="261" r:id="R2462264e92a5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f289b5be04d9f" /><Relationship Type="http://schemas.openxmlformats.org/officeDocument/2006/relationships/slide" Target="/ppt/slides/slide1.xml" Id="R84299862ae464945" /><Relationship Type="http://schemas.openxmlformats.org/officeDocument/2006/relationships/slide" Target="/ppt/slides/slide2.xml" Id="R849330fd3c67490a" /><Relationship Type="http://schemas.openxmlformats.org/officeDocument/2006/relationships/slide" Target="/ppt/slides/slide3.xml" Id="R84757d44393c42a4" /><Relationship Type="http://schemas.openxmlformats.org/officeDocument/2006/relationships/slide" Target="/ppt/slides/slide4.xml" Id="Ra69653c4d3284f87" /><Relationship Type="http://schemas.openxmlformats.org/officeDocument/2006/relationships/slide" Target="/ppt/slides/slide5.xml" Id="Rab37ee790ec64a42" /><Relationship Type="http://schemas.openxmlformats.org/officeDocument/2006/relationships/slide" Target="/ppt/slides/slide6.xml" Id="R2462264e92a5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ce7f4fd65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8a5b3c6ba4897" /><Relationship Type="http://schemas.openxmlformats.org/officeDocument/2006/relationships/theme" Target="/ppt/slideMasters/theme/theme1.xml" Id="R74bdb0e9e661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8a5b3c6ba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098fca4e9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b0afdb6b6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af431224b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e5eed451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6948345f6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5d40c44c1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