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49915e2eb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9e7ae91df447f"/>
  </p:sldMasterIdLst>
  <p:sldIdLst>
    <p:sldId xmlns:r="http://schemas.openxmlformats.org/officeDocument/2006/relationships" id="256" r:id="R6ce9af278fb64283"/>
    <p:sldId xmlns:r="http://schemas.openxmlformats.org/officeDocument/2006/relationships" id="257" r:id="R9a226e76b0834a92"/>
    <p:sldId xmlns:r="http://schemas.openxmlformats.org/officeDocument/2006/relationships" id="258" r:id="Rcfe05dfa36f74478"/>
    <p:sldId xmlns:r="http://schemas.openxmlformats.org/officeDocument/2006/relationships" id="259" r:id="Ra3305daee2f84b1b"/>
    <p:sldId xmlns:r="http://schemas.openxmlformats.org/officeDocument/2006/relationships" id="260" r:id="R6c3943f44c3a459f"/>
    <p:sldId xmlns:r="http://schemas.openxmlformats.org/officeDocument/2006/relationships" id="261" r:id="R963624f9e0fc4ec2"/>
    <p:sldId xmlns:r="http://schemas.openxmlformats.org/officeDocument/2006/relationships" id="262" r:id="R14143896c84e49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9e7ae91df447f" /><Relationship Type="http://schemas.openxmlformats.org/officeDocument/2006/relationships/slide" Target="/ppt/slides/slide1.xml" Id="R6ce9af278fb64283" /><Relationship Type="http://schemas.openxmlformats.org/officeDocument/2006/relationships/slide" Target="/ppt/slides/slide2.xml" Id="R9a226e76b0834a92" /><Relationship Type="http://schemas.openxmlformats.org/officeDocument/2006/relationships/slide" Target="/ppt/slides/slide3.xml" Id="Rcfe05dfa36f74478" /><Relationship Type="http://schemas.openxmlformats.org/officeDocument/2006/relationships/slide" Target="/ppt/slides/slide4.xml" Id="Ra3305daee2f84b1b" /><Relationship Type="http://schemas.openxmlformats.org/officeDocument/2006/relationships/slide" Target="/ppt/slides/slide5.xml" Id="R6c3943f44c3a459f" /><Relationship Type="http://schemas.openxmlformats.org/officeDocument/2006/relationships/slide" Target="/ppt/slides/slide6.xml" Id="R963624f9e0fc4ec2" /><Relationship Type="http://schemas.openxmlformats.org/officeDocument/2006/relationships/slide" Target="/ppt/slides/slide7.xml" Id="R14143896c84e49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a9d4afab9d40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951eb040c4361" /><Relationship Type="http://schemas.openxmlformats.org/officeDocument/2006/relationships/theme" Target="/ppt/slideMasters/theme/theme1.xml" Id="R9d301d6ac6eb4c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1951eb040c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5608ddcf844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647418e964b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4b080589142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c0debeed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1606b58b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f47f666ec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2d02cf6a94a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VISION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VISION INVEST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28 650 974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28 713 932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926 200 739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VISION INVEST AS</a:t>
            </a:r>
          </a:p>
        </p:txBody>
      </p:sp>
    </p:spTree>
  </p:cSld>
  <p:clrMapOvr>
    <a:masterClrMapping xmlns:a="http://schemas.openxmlformats.org/drawingml/2006/main"/>
  </p:clrMapOvr>
</p:sld>
</file>