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fdab0f754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5571c8fac4a4d"/>
  </p:sldMasterIdLst>
  <p:sldIdLst>
    <p:sldId xmlns:r="http://schemas.openxmlformats.org/officeDocument/2006/relationships" id="256" r:id="R8da9a44abb154f00"/>
    <p:sldId xmlns:r="http://schemas.openxmlformats.org/officeDocument/2006/relationships" id="257" r:id="Rade54d188c9e49b5"/>
    <p:sldId xmlns:r="http://schemas.openxmlformats.org/officeDocument/2006/relationships" id="258" r:id="R39ebf5c639fb4e23"/>
    <p:sldId xmlns:r="http://schemas.openxmlformats.org/officeDocument/2006/relationships" id="259" r:id="R3664a38db87e49d8"/>
    <p:sldId xmlns:r="http://schemas.openxmlformats.org/officeDocument/2006/relationships" id="260" r:id="R204cece5393d4113"/>
    <p:sldId xmlns:r="http://schemas.openxmlformats.org/officeDocument/2006/relationships" id="261" r:id="Ra1037a0f96f3425e"/>
    <p:sldId xmlns:r="http://schemas.openxmlformats.org/officeDocument/2006/relationships" id="262" r:id="R363b97c65aa2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5571c8fac4a4d" /><Relationship Type="http://schemas.openxmlformats.org/officeDocument/2006/relationships/slide" Target="/ppt/slides/slide1.xml" Id="R8da9a44abb154f00" /><Relationship Type="http://schemas.openxmlformats.org/officeDocument/2006/relationships/slide" Target="/ppt/slides/slide2.xml" Id="Rade54d188c9e49b5" /><Relationship Type="http://schemas.openxmlformats.org/officeDocument/2006/relationships/slide" Target="/ppt/slides/slide3.xml" Id="R39ebf5c639fb4e23" /><Relationship Type="http://schemas.openxmlformats.org/officeDocument/2006/relationships/slide" Target="/ppt/slides/slide4.xml" Id="R3664a38db87e49d8" /><Relationship Type="http://schemas.openxmlformats.org/officeDocument/2006/relationships/slide" Target="/ppt/slides/slide5.xml" Id="R204cece5393d4113" /><Relationship Type="http://schemas.openxmlformats.org/officeDocument/2006/relationships/slide" Target="/ppt/slides/slide6.xml" Id="Ra1037a0f96f3425e" /><Relationship Type="http://schemas.openxmlformats.org/officeDocument/2006/relationships/slide" Target="/ppt/slides/slide7.xml" Id="R363b97c65aa2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9d8d6f270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1baa273241fb" /><Relationship Type="http://schemas.openxmlformats.org/officeDocument/2006/relationships/theme" Target="/ppt/slideMasters/theme/theme1.xml" Id="R74db24e3213f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a1baa2732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23d7b358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46b39ad0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844ba606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e0384238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8c7de99b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fe050987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22dee2fad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HERMAN KULILD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KARI KULILD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TELLEF KULILD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