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31b52123f644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cf5696209b4f3b"/>
  </p:sldMasterIdLst>
  <p:sldIdLst>
    <p:sldId xmlns:r="http://schemas.openxmlformats.org/officeDocument/2006/relationships" id="256" r:id="Rdfe42f87c18a4d10"/>
    <p:sldId xmlns:r="http://schemas.openxmlformats.org/officeDocument/2006/relationships" id="257" r:id="R0d6206b38b674cfd"/>
    <p:sldId xmlns:r="http://schemas.openxmlformats.org/officeDocument/2006/relationships" id="258" r:id="R53afb39eafb94879"/>
    <p:sldId xmlns:r="http://schemas.openxmlformats.org/officeDocument/2006/relationships" id="259" r:id="Rb85deeec505b4b66"/>
    <p:sldId xmlns:r="http://schemas.openxmlformats.org/officeDocument/2006/relationships" id="260" r:id="R274d5cc507f9418a"/>
    <p:sldId xmlns:r="http://schemas.openxmlformats.org/officeDocument/2006/relationships" id="261" r:id="R79f9c2c030024126"/>
    <p:sldId xmlns:r="http://schemas.openxmlformats.org/officeDocument/2006/relationships" id="262" r:id="R568688007c18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cf5696209b4f3b" /><Relationship Type="http://schemas.openxmlformats.org/officeDocument/2006/relationships/slide" Target="/ppt/slides/slide1.xml" Id="Rdfe42f87c18a4d10" /><Relationship Type="http://schemas.openxmlformats.org/officeDocument/2006/relationships/slide" Target="/ppt/slides/slide2.xml" Id="R0d6206b38b674cfd" /><Relationship Type="http://schemas.openxmlformats.org/officeDocument/2006/relationships/slide" Target="/ppt/slides/slide3.xml" Id="R53afb39eafb94879" /><Relationship Type="http://schemas.openxmlformats.org/officeDocument/2006/relationships/slide" Target="/ppt/slides/slide4.xml" Id="Rb85deeec505b4b66" /><Relationship Type="http://schemas.openxmlformats.org/officeDocument/2006/relationships/slide" Target="/ppt/slides/slide5.xml" Id="R274d5cc507f9418a" /><Relationship Type="http://schemas.openxmlformats.org/officeDocument/2006/relationships/slide" Target="/ppt/slides/slide6.xml" Id="R79f9c2c030024126" /><Relationship Type="http://schemas.openxmlformats.org/officeDocument/2006/relationships/slide" Target="/ppt/slides/slide7.xml" Id="R568688007c18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fcfe1f4d449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ef34d44a24170" /><Relationship Type="http://schemas.openxmlformats.org/officeDocument/2006/relationships/theme" Target="/ppt/slideMasters/theme/theme1.xml" Id="Rc2bc2882949842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3ef34d44a241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bc7f732a74f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b5a315fd446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b3cea4d8b40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f8fc39c6049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207b9df0644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618bf379b48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eebbd99d045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BETTER ADVICE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BETTER ADVICE GROUP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6 357 784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−4 211 404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48 750 424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24 163 748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144 238 420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VARDFJELL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LEONBERG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DATSETTO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REIERSRUD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ARDITO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Kunnskapsparken, Loe bruk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926 346 326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