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5b38b5b821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5069497174941"/>
  </p:sldMasterIdLst>
  <p:sldIdLst>
    <p:sldId xmlns:r="http://schemas.openxmlformats.org/officeDocument/2006/relationships" id="256" r:id="R7a33c797166546dd"/>
    <p:sldId xmlns:r="http://schemas.openxmlformats.org/officeDocument/2006/relationships" id="257" r:id="Re3b6345ba1514277"/>
    <p:sldId xmlns:r="http://schemas.openxmlformats.org/officeDocument/2006/relationships" id="258" r:id="Ra4500949265145db"/>
    <p:sldId xmlns:r="http://schemas.openxmlformats.org/officeDocument/2006/relationships" id="259" r:id="R8d797f1f621d43c8"/>
    <p:sldId xmlns:r="http://schemas.openxmlformats.org/officeDocument/2006/relationships" id="260" r:id="R8eed7f67ad1b48ce"/>
    <p:sldId xmlns:r="http://schemas.openxmlformats.org/officeDocument/2006/relationships" id="261" r:id="R404a886ca5f24592"/>
    <p:sldId xmlns:r="http://schemas.openxmlformats.org/officeDocument/2006/relationships" id="262" r:id="R33b9dd3ff5f8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5069497174941" /><Relationship Type="http://schemas.openxmlformats.org/officeDocument/2006/relationships/slide" Target="/ppt/slides/slide1.xml" Id="R7a33c797166546dd" /><Relationship Type="http://schemas.openxmlformats.org/officeDocument/2006/relationships/slide" Target="/ppt/slides/slide2.xml" Id="Re3b6345ba1514277" /><Relationship Type="http://schemas.openxmlformats.org/officeDocument/2006/relationships/slide" Target="/ppt/slides/slide3.xml" Id="Ra4500949265145db" /><Relationship Type="http://schemas.openxmlformats.org/officeDocument/2006/relationships/slide" Target="/ppt/slides/slide4.xml" Id="R8d797f1f621d43c8" /><Relationship Type="http://schemas.openxmlformats.org/officeDocument/2006/relationships/slide" Target="/ppt/slides/slide5.xml" Id="R8eed7f67ad1b48ce" /><Relationship Type="http://schemas.openxmlformats.org/officeDocument/2006/relationships/slide" Target="/ppt/slides/slide6.xml" Id="R404a886ca5f24592" /><Relationship Type="http://schemas.openxmlformats.org/officeDocument/2006/relationships/slide" Target="/ppt/slides/slide7.xml" Id="R33b9dd3ff5f8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232f6bd9d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86b86a7324a66" /><Relationship Type="http://schemas.openxmlformats.org/officeDocument/2006/relationships/theme" Target="/ppt/slideMasters/theme/theme1.xml" Id="Ra1af0c785e67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86b86a732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1bf6d110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1c07fee1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95f478dad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12bb536f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9efe67fa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69f37765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ec799b51b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 ØKSHEIM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 ØKSHEIM INVEST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2 018 543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80 815 922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82 410 413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JAN-ROBERT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8253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926 364 898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