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496e6443a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ecb66bc49466a"/>
  </p:sldMasterIdLst>
  <p:sldIdLst>
    <p:sldId xmlns:r="http://schemas.openxmlformats.org/officeDocument/2006/relationships" id="256" r:id="Ra3ee3ff78ff2491e"/>
    <p:sldId xmlns:r="http://schemas.openxmlformats.org/officeDocument/2006/relationships" id="257" r:id="R12177de68db640ed"/>
    <p:sldId xmlns:r="http://schemas.openxmlformats.org/officeDocument/2006/relationships" id="258" r:id="R665700d6066442f0"/>
    <p:sldId xmlns:r="http://schemas.openxmlformats.org/officeDocument/2006/relationships" id="259" r:id="Rb46aaea66985473b"/>
    <p:sldId xmlns:r="http://schemas.openxmlformats.org/officeDocument/2006/relationships" id="260" r:id="Rcafbee4facd9423f"/>
    <p:sldId xmlns:r="http://schemas.openxmlformats.org/officeDocument/2006/relationships" id="261" r:id="R7da5facf20574649"/>
    <p:sldId xmlns:r="http://schemas.openxmlformats.org/officeDocument/2006/relationships" id="262" r:id="R9521dab1eb65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ecb66bc49466a" /><Relationship Type="http://schemas.openxmlformats.org/officeDocument/2006/relationships/slide" Target="/ppt/slides/slide1.xml" Id="Ra3ee3ff78ff2491e" /><Relationship Type="http://schemas.openxmlformats.org/officeDocument/2006/relationships/slide" Target="/ppt/slides/slide2.xml" Id="R12177de68db640ed" /><Relationship Type="http://schemas.openxmlformats.org/officeDocument/2006/relationships/slide" Target="/ppt/slides/slide3.xml" Id="R665700d6066442f0" /><Relationship Type="http://schemas.openxmlformats.org/officeDocument/2006/relationships/slide" Target="/ppt/slides/slide4.xml" Id="Rb46aaea66985473b" /><Relationship Type="http://schemas.openxmlformats.org/officeDocument/2006/relationships/slide" Target="/ppt/slides/slide5.xml" Id="Rcafbee4facd9423f" /><Relationship Type="http://schemas.openxmlformats.org/officeDocument/2006/relationships/slide" Target="/ppt/slides/slide6.xml" Id="R7da5facf20574649" /><Relationship Type="http://schemas.openxmlformats.org/officeDocument/2006/relationships/slide" Target="/ppt/slides/slide7.xml" Id="R9521dab1eb65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07a972ce8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5bd7e613448be" /><Relationship Type="http://schemas.openxmlformats.org/officeDocument/2006/relationships/theme" Target="/ppt/slideMasters/theme/theme1.xml" Id="R846843a42513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5bd7e6134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371bdc700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510b4dc5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219e8469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9ca815e4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c2cb69aad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d3f139a07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935e0c19e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13 783 554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193 292 696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