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ba0339dfa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d6456ccee4993"/>
  </p:sldMasterIdLst>
  <p:sldIdLst>
    <p:sldId xmlns:r="http://schemas.openxmlformats.org/officeDocument/2006/relationships" id="256" r:id="R7cc251d934544f4f"/>
    <p:sldId xmlns:r="http://schemas.openxmlformats.org/officeDocument/2006/relationships" id="257" r:id="R6dfb2623b90b473e"/>
    <p:sldId xmlns:r="http://schemas.openxmlformats.org/officeDocument/2006/relationships" id="258" r:id="R5ea6eebc3b1d48c9"/>
    <p:sldId xmlns:r="http://schemas.openxmlformats.org/officeDocument/2006/relationships" id="259" r:id="Re9d9bec507514c1e"/>
    <p:sldId xmlns:r="http://schemas.openxmlformats.org/officeDocument/2006/relationships" id="260" r:id="R72d4dfb4bf144c34"/>
    <p:sldId xmlns:r="http://schemas.openxmlformats.org/officeDocument/2006/relationships" id="261" r:id="R78b016dd12c44baa"/>
    <p:sldId xmlns:r="http://schemas.openxmlformats.org/officeDocument/2006/relationships" id="262" r:id="R45c44c6205fe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d6456ccee4993" /><Relationship Type="http://schemas.openxmlformats.org/officeDocument/2006/relationships/slide" Target="/ppt/slides/slide1.xml" Id="R7cc251d934544f4f" /><Relationship Type="http://schemas.openxmlformats.org/officeDocument/2006/relationships/slide" Target="/ppt/slides/slide2.xml" Id="R6dfb2623b90b473e" /><Relationship Type="http://schemas.openxmlformats.org/officeDocument/2006/relationships/slide" Target="/ppt/slides/slide3.xml" Id="R5ea6eebc3b1d48c9" /><Relationship Type="http://schemas.openxmlformats.org/officeDocument/2006/relationships/slide" Target="/ppt/slides/slide4.xml" Id="Re9d9bec507514c1e" /><Relationship Type="http://schemas.openxmlformats.org/officeDocument/2006/relationships/slide" Target="/ppt/slides/slide5.xml" Id="R72d4dfb4bf144c34" /><Relationship Type="http://schemas.openxmlformats.org/officeDocument/2006/relationships/slide" Target="/ppt/slides/slide6.xml" Id="R78b016dd12c44baa" /><Relationship Type="http://schemas.openxmlformats.org/officeDocument/2006/relationships/slide" Target="/ppt/slides/slide7.xml" Id="R45c44c6205fe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a5fb7afa0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98d6e3eb4fe1" /><Relationship Type="http://schemas.openxmlformats.org/officeDocument/2006/relationships/theme" Target="/ppt/slideMasters/theme/theme1.xml" Id="Rb62a72a448f9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e98d6e3eb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8c9fad40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4a1d82c1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56282b61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42ca054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5188996d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be7428a1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8c7c7b48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