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a7bb45003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004d261cc430b"/>
  </p:sldMasterIdLst>
  <p:sldIdLst>
    <p:sldId xmlns:r="http://schemas.openxmlformats.org/officeDocument/2006/relationships" id="256" r:id="Raf6f6b9f10e34b0b"/>
    <p:sldId xmlns:r="http://schemas.openxmlformats.org/officeDocument/2006/relationships" id="257" r:id="R351f64e80a104753"/>
    <p:sldId xmlns:r="http://schemas.openxmlformats.org/officeDocument/2006/relationships" id="258" r:id="R7b8c6a7193fe4dc3"/>
    <p:sldId xmlns:r="http://schemas.openxmlformats.org/officeDocument/2006/relationships" id="259" r:id="Rd24b1c6dbe4d45ae"/>
    <p:sldId xmlns:r="http://schemas.openxmlformats.org/officeDocument/2006/relationships" id="260" r:id="R2de733c6284b4e7e"/>
    <p:sldId xmlns:r="http://schemas.openxmlformats.org/officeDocument/2006/relationships" id="261" r:id="Rd523ab648deb48e1"/>
    <p:sldId xmlns:r="http://schemas.openxmlformats.org/officeDocument/2006/relationships" id="262" r:id="R8c9a07e8cbdc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004d261cc430b" /><Relationship Type="http://schemas.openxmlformats.org/officeDocument/2006/relationships/slide" Target="/ppt/slides/slide1.xml" Id="Raf6f6b9f10e34b0b" /><Relationship Type="http://schemas.openxmlformats.org/officeDocument/2006/relationships/slide" Target="/ppt/slides/slide2.xml" Id="R351f64e80a104753" /><Relationship Type="http://schemas.openxmlformats.org/officeDocument/2006/relationships/slide" Target="/ppt/slides/slide3.xml" Id="R7b8c6a7193fe4dc3" /><Relationship Type="http://schemas.openxmlformats.org/officeDocument/2006/relationships/slide" Target="/ppt/slides/slide4.xml" Id="Rd24b1c6dbe4d45ae" /><Relationship Type="http://schemas.openxmlformats.org/officeDocument/2006/relationships/slide" Target="/ppt/slides/slide5.xml" Id="R2de733c6284b4e7e" /><Relationship Type="http://schemas.openxmlformats.org/officeDocument/2006/relationships/slide" Target="/ppt/slides/slide6.xml" Id="Rd523ab648deb48e1" /><Relationship Type="http://schemas.openxmlformats.org/officeDocument/2006/relationships/slide" Target="/ppt/slides/slide7.xml" Id="R8c9a07e8cbdc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524975fdb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63b0f07a47e1" /><Relationship Type="http://schemas.openxmlformats.org/officeDocument/2006/relationships/theme" Target="/ppt/slideMasters/theme/theme1.xml" Id="Rd4406867e33f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a63b0f07a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90ad7e28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927bd2f5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177bc270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8f48ae5f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e176e880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5f45e324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4ecb2eadc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