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493d5a8c9346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d77ab727c04685"/>
  </p:sldMasterIdLst>
  <p:sldIdLst>
    <p:sldId xmlns:r="http://schemas.openxmlformats.org/officeDocument/2006/relationships" id="256" r:id="Rb277622ba039497b"/>
    <p:sldId xmlns:r="http://schemas.openxmlformats.org/officeDocument/2006/relationships" id="257" r:id="R60bd8223fe714ad9"/>
    <p:sldId xmlns:r="http://schemas.openxmlformats.org/officeDocument/2006/relationships" id="258" r:id="R1c00dc968acc4664"/>
    <p:sldId xmlns:r="http://schemas.openxmlformats.org/officeDocument/2006/relationships" id="259" r:id="R9b07609f8b5c4efb"/>
    <p:sldId xmlns:r="http://schemas.openxmlformats.org/officeDocument/2006/relationships" id="260" r:id="R54fd0923f1034813"/>
    <p:sldId xmlns:r="http://schemas.openxmlformats.org/officeDocument/2006/relationships" id="261" r:id="Reda0bd7e7be3403c"/>
    <p:sldId xmlns:r="http://schemas.openxmlformats.org/officeDocument/2006/relationships" id="262" r:id="Re9cb02c7706d4b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77ab727c04685" /><Relationship Type="http://schemas.openxmlformats.org/officeDocument/2006/relationships/slide" Target="/ppt/slides/slide1.xml" Id="Rb277622ba039497b" /><Relationship Type="http://schemas.openxmlformats.org/officeDocument/2006/relationships/slide" Target="/ppt/slides/slide2.xml" Id="R60bd8223fe714ad9" /><Relationship Type="http://schemas.openxmlformats.org/officeDocument/2006/relationships/slide" Target="/ppt/slides/slide3.xml" Id="R1c00dc968acc4664" /><Relationship Type="http://schemas.openxmlformats.org/officeDocument/2006/relationships/slide" Target="/ppt/slides/slide4.xml" Id="R9b07609f8b5c4efb" /><Relationship Type="http://schemas.openxmlformats.org/officeDocument/2006/relationships/slide" Target="/ppt/slides/slide5.xml" Id="R54fd0923f1034813" /><Relationship Type="http://schemas.openxmlformats.org/officeDocument/2006/relationships/slide" Target="/ppt/slides/slide6.xml" Id="Reda0bd7e7be3403c" /><Relationship Type="http://schemas.openxmlformats.org/officeDocument/2006/relationships/slide" Target="/ppt/slides/slide7.xml" Id="Re9cb02c7706d4b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eaf1a84c654b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de02cc63e4ebe" /><Relationship Type="http://schemas.openxmlformats.org/officeDocument/2006/relationships/theme" Target="/ppt/slideMasters/theme/theme1.xml" Id="R4175074db0ce48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1de02cc63e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1d6b9e6744f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f0174beef41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e8d20571546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7339fb18b4f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b1274425b4c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9b22b7d6e4b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95a4f6ddd4c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MONSTRO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−1 848 972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65 806 559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678 779 624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747 015 545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MONFORTE AS  –  51,1 %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HAAM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JUBA INVEST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SEMIFREDDO AS  –  16,3 %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Ameln, Sophus Lies gate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morten.ameln@outlook.com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926 579 053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