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68fe06102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3ce41985048e1"/>
  </p:sldMasterIdLst>
  <p:sldIdLst>
    <p:sldId xmlns:r="http://schemas.openxmlformats.org/officeDocument/2006/relationships" id="256" r:id="R295156b6578c469c"/>
    <p:sldId xmlns:r="http://schemas.openxmlformats.org/officeDocument/2006/relationships" id="257" r:id="R7a40a76da3944b2b"/>
    <p:sldId xmlns:r="http://schemas.openxmlformats.org/officeDocument/2006/relationships" id="258" r:id="R9d22e05be6734ec1"/>
    <p:sldId xmlns:r="http://schemas.openxmlformats.org/officeDocument/2006/relationships" id="259" r:id="R5068e915ea4149cd"/>
    <p:sldId xmlns:r="http://schemas.openxmlformats.org/officeDocument/2006/relationships" id="260" r:id="R298e28e3a48e454e"/>
    <p:sldId xmlns:r="http://schemas.openxmlformats.org/officeDocument/2006/relationships" id="261" r:id="R5c969c29b4714d23"/>
    <p:sldId xmlns:r="http://schemas.openxmlformats.org/officeDocument/2006/relationships" id="262" r:id="Rce93e5242563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3ce41985048e1" /><Relationship Type="http://schemas.openxmlformats.org/officeDocument/2006/relationships/slide" Target="/ppt/slides/slide1.xml" Id="R295156b6578c469c" /><Relationship Type="http://schemas.openxmlformats.org/officeDocument/2006/relationships/slide" Target="/ppt/slides/slide2.xml" Id="R7a40a76da3944b2b" /><Relationship Type="http://schemas.openxmlformats.org/officeDocument/2006/relationships/slide" Target="/ppt/slides/slide3.xml" Id="R9d22e05be6734ec1" /><Relationship Type="http://schemas.openxmlformats.org/officeDocument/2006/relationships/slide" Target="/ppt/slides/slide4.xml" Id="R5068e915ea4149cd" /><Relationship Type="http://schemas.openxmlformats.org/officeDocument/2006/relationships/slide" Target="/ppt/slides/slide5.xml" Id="R298e28e3a48e454e" /><Relationship Type="http://schemas.openxmlformats.org/officeDocument/2006/relationships/slide" Target="/ppt/slides/slide6.xml" Id="R5c969c29b4714d23" /><Relationship Type="http://schemas.openxmlformats.org/officeDocument/2006/relationships/slide" Target="/ppt/slides/slide7.xml" Id="Rce93e5242563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00967e8d6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08a23e48c4fba" /><Relationship Type="http://schemas.openxmlformats.org/officeDocument/2006/relationships/theme" Target="/ppt/slideMasters/theme/theme1.xml" Id="R824fcc2ea53a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08a23e48c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80634f069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375408cc2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e87a3be0542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9581fd6a0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b7566d8a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6a924a9f5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4b8e49c2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V.H.V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5 131 727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Aleksander Hanssen, Arbeiderveien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V.H.V INVEST AS</a:t>
            </a:r>
          </a:p>
        </p:txBody>
      </p:sp>
    </p:spTree>
  </p:cSld>
  <p:clrMapOvr>
    <a:masterClrMapping xmlns:a="http://schemas.openxmlformats.org/drawingml/2006/main"/>
  </p:clrMapOvr>
</p:sld>
</file>