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05fb16688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6948b51b34afc"/>
  </p:sldMasterIdLst>
  <p:sldIdLst>
    <p:sldId xmlns:r="http://schemas.openxmlformats.org/officeDocument/2006/relationships" id="256" r:id="R8f9456017f444d33"/>
    <p:sldId xmlns:r="http://schemas.openxmlformats.org/officeDocument/2006/relationships" id="257" r:id="Ra1d129fe70104bb4"/>
    <p:sldId xmlns:r="http://schemas.openxmlformats.org/officeDocument/2006/relationships" id="258" r:id="R33e486c29f8245f0"/>
    <p:sldId xmlns:r="http://schemas.openxmlformats.org/officeDocument/2006/relationships" id="259" r:id="R2ddd01f386cf486b"/>
    <p:sldId xmlns:r="http://schemas.openxmlformats.org/officeDocument/2006/relationships" id="260" r:id="Rf72e6f71179d415e"/>
    <p:sldId xmlns:r="http://schemas.openxmlformats.org/officeDocument/2006/relationships" id="261" r:id="R66b09cae302f453b"/>
    <p:sldId xmlns:r="http://schemas.openxmlformats.org/officeDocument/2006/relationships" id="262" r:id="R0dd804d065e5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6948b51b34afc" /><Relationship Type="http://schemas.openxmlformats.org/officeDocument/2006/relationships/slide" Target="/ppt/slides/slide1.xml" Id="R8f9456017f444d33" /><Relationship Type="http://schemas.openxmlformats.org/officeDocument/2006/relationships/slide" Target="/ppt/slides/slide2.xml" Id="Ra1d129fe70104bb4" /><Relationship Type="http://schemas.openxmlformats.org/officeDocument/2006/relationships/slide" Target="/ppt/slides/slide3.xml" Id="R33e486c29f8245f0" /><Relationship Type="http://schemas.openxmlformats.org/officeDocument/2006/relationships/slide" Target="/ppt/slides/slide4.xml" Id="R2ddd01f386cf486b" /><Relationship Type="http://schemas.openxmlformats.org/officeDocument/2006/relationships/slide" Target="/ppt/slides/slide5.xml" Id="Rf72e6f71179d415e" /><Relationship Type="http://schemas.openxmlformats.org/officeDocument/2006/relationships/slide" Target="/ppt/slides/slide6.xml" Id="R66b09cae302f453b" /><Relationship Type="http://schemas.openxmlformats.org/officeDocument/2006/relationships/slide" Target="/ppt/slides/slide7.xml" Id="R0dd804d065e5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ef4478986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8d7f4d3041b6" /><Relationship Type="http://schemas.openxmlformats.org/officeDocument/2006/relationships/theme" Target="/ppt/slideMasters/theme/theme1.xml" Id="R72729e0d2302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b8d7f4d30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b27ffcfe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e8d8055ef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7f68b617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34f55541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b14b3e03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af66ded5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7ea72631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5 958 986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