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8dc19942614f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3f9af3922e4f66"/>
  </p:sldMasterIdLst>
  <p:sldIdLst>
    <p:sldId xmlns:r="http://schemas.openxmlformats.org/officeDocument/2006/relationships" id="256" r:id="R12374bc66ef64a89"/>
    <p:sldId xmlns:r="http://schemas.openxmlformats.org/officeDocument/2006/relationships" id="257" r:id="R56f9e57eb39b4737"/>
    <p:sldId xmlns:r="http://schemas.openxmlformats.org/officeDocument/2006/relationships" id="258" r:id="R6ed0b05a3708404e"/>
    <p:sldId xmlns:r="http://schemas.openxmlformats.org/officeDocument/2006/relationships" id="259" r:id="Rff5c2e6d5ab74593"/>
    <p:sldId xmlns:r="http://schemas.openxmlformats.org/officeDocument/2006/relationships" id="260" r:id="R7b60fe39495d4cfb"/>
    <p:sldId xmlns:r="http://schemas.openxmlformats.org/officeDocument/2006/relationships" id="261" r:id="R2128c9a7d221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f9af3922e4f66" /><Relationship Type="http://schemas.openxmlformats.org/officeDocument/2006/relationships/slide" Target="/ppt/slides/slide1.xml" Id="R12374bc66ef64a89" /><Relationship Type="http://schemas.openxmlformats.org/officeDocument/2006/relationships/slide" Target="/ppt/slides/slide2.xml" Id="R56f9e57eb39b4737" /><Relationship Type="http://schemas.openxmlformats.org/officeDocument/2006/relationships/slide" Target="/ppt/slides/slide3.xml" Id="R6ed0b05a3708404e" /><Relationship Type="http://schemas.openxmlformats.org/officeDocument/2006/relationships/slide" Target="/ppt/slides/slide4.xml" Id="Rff5c2e6d5ab74593" /><Relationship Type="http://schemas.openxmlformats.org/officeDocument/2006/relationships/slide" Target="/ppt/slides/slide5.xml" Id="R7b60fe39495d4cfb" /><Relationship Type="http://schemas.openxmlformats.org/officeDocument/2006/relationships/slide" Target="/ppt/slides/slide6.xml" Id="R2128c9a7d221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48b4e1b404b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54185445e4e83" /><Relationship Type="http://schemas.openxmlformats.org/officeDocument/2006/relationships/theme" Target="/ppt/slideMasters/theme/theme1.xml" Id="Rc5c6b69850a4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54185445e4e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1bc585357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eb01e8e97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7c6c5f5c845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88752241242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a35d192ec4a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7bc49cd0040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Kvinge Kolseth, Hjalmar Brantings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926 704 591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