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39511005e48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6c1937efb4222"/>
  </p:sldMasterIdLst>
  <p:sldIdLst>
    <p:sldId xmlns:r="http://schemas.openxmlformats.org/officeDocument/2006/relationships" id="256" r:id="R30d6ff8a4c70458a"/>
    <p:sldId xmlns:r="http://schemas.openxmlformats.org/officeDocument/2006/relationships" id="257" r:id="R579d032f13e340c9"/>
    <p:sldId xmlns:r="http://schemas.openxmlformats.org/officeDocument/2006/relationships" id="258" r:id="R1a952f6ec8844ae0"/>
    <p:sldId xmlns:r="http://schemas.openxmlformats.org/officeDocument/2006/relationships" id="259" r:id="Rddf6c585f5e74abc"/>
    <p:sldId xmlns:r="http://schemas.openxmlformats.org/officeDocument/2006/relationships" id="260" r:id="Rf8495bc3ab314a30"/>
    <p:sldId xmlns:r="http://schemas.openxmlformats.org/officeDocument/2006/relationships" id="261" r:id="Rb7da85f93a324001"/>
    <p:sldId xmlns:r="http://schemas.openxmlformats.org/officeDocument/2006/relationships" id="262" r:id="R8f69ec24af82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6c1937efb4222" /><Relationship Type="http://schemas.openxmlformats.org/officeDocument/2006/relationships/slide" Target="/ppt/slides/slide1.xml" Id="R30d6ff8a4c70458a" /><Relationship Type="http://schemas.openxmlformats.org/officeDocument/2006/relationships/slide" Target="/ppt/slides/slide2.xml" Id="R579d032f13e340c9" /><Relationship Type="http://schemas.openxmlformats.org/officeDocument/2006/relationships/slide" Target="/ppt/slides/slide3.xml" Id="R1a952f6ec8844ae0" /><Relationship Type="http://schemas.openxmlformats.org/officeDocument/2006/relationships/slide" Target="/ppt/slides/slide4.xml" Id="Rddf6c585f5e74abc" /><Relationship Type="http://schemas.openxmlformats.org/officeDocument/2006/relationships/slide" Target="/ppt/slides/slide5.xml" Id="Rf8495bc3ab314a30" /><Relationship Type="http://schemas.openxmlformats.org/officeDocument/2006/relationships/slide" Target="/ppt/slides/slide6.xml" Id="Rb7da85f93a324001" /><Relationship Type="http://schemas.openxmlformats.org/officeDocument/2006/relationships/slide" Target="/ppt/slides/slide7.xml" Id="R8f69ec24af82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2b8c99eb24d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73da1ed4643cd" /><Relationship Type="http://schemas.openxmlformats.org/officeDocument/2006/relationships/theme" Target="/ppt/slideMasters/theme/theme1.xml" Id="R7dc8873ea752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73da1ed46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185a62fd4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ed10582b7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dac7def6c42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05e182290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34d2034cb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34f08021c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7c0c64f26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1 483 784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KOLSETH SINDRE NIKOLAI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Kvinge Kolseth, Hjalmar Brantings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926 704 591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