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cb0ef1ec47e4f1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4c29a5a5eb74c4f"/>
  </p:sldMasterIdLst>
  <p:sldIdLst>
    <p:sldId xmlns:r="http://schemas.openxmlformats.org/officeDocument/2006/relationships" id="256" r:id="Rf5e3c5bf149b4c11"/>
    <p:sldId xmlns:r="http://schemas.openxmlformats.org/officeDocument/2006/relationships" id="257" r:id="R52d735bafe3246c1"/>
    <p:sldId xmlns:r="http://schemas.openxmlformats.org/officeDocument/2006/relationships" id="258" r:id="R6be52848c70a4772"/>
    <p:sldId xmlns:r="http://schemas.openxmlformats.org/officeDocument/2006/relationships" id="259" r:id="Rf4880c55ead54a55"/>
    <p:sldId xmlns:r="http://schemas.openxmlformats.org/officeDocument/2006/relationships" id="260" r:id="R67e2c334544d41a9"/>
    <p:sldId xmlns:r="http://schemas.openxmlformats.org/officeDocument/2006/relationships" id="261" r:id="Rdcc56b589c4c4a33"/>
    <p:sldId xmlns:r="http://schemas.openxmlformats.org/officeDocument/2006/relationships" id="262" r:id="Raa7a7fbbc0124d0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4c29a5a5eb74c4f" /><Relationship Type="http://schemas.openxmlformats.org/officeDocument/2006/relationships/slide" Target="/ppt/slides/slide1.xml" Id="Rf5e3c5bf149b4c11" /><Relationship Type="http://schemas.openxmlformats.org/officeDocument/2006/relationships/slide" Target="/ppt/slides/slide2.xml" Id="R52d735bafe3246c1" /><Relationship Type="http://schemas.openxmlformats.org/officeDocument/2006/relationships/slide" Target="/ppt/slides/slide3.xml" Id="R6be52848c70a4772" /><Relationship Type="http://schemas.openxmlformats.org/officeDocument/2006/relationships/slide" Target="/ppt/slides/slide4.xml" Id="Rf4880c55ead54a55" /><Relationship Type="http://schemas.openxmlformats.org/officeDocument/2006/relationships/slide" Target="/ppt/slides/slide5.xml" Id="R67e2c334544d41a9" /><Relationship Type="http://schemas.openxmlformats.org/officeDocument/2006/relationships/slide" Target="/ppt/slides/slide6.xml" Id="Rdcc56b589c4c4a33" /><Relationship Type="http://schemas.openxmlformats.org/officeDocument/2006/relationships/slide" Target="/ppt/slides/slide7.xml" Id="Raa7a7fbbc0124d0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42c2123f72248a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e08a5d54c864e8b" /><Relationship Type="http://schemas.openxmlformats.org/officeDocument/2006/relationships/theme" Target="/ppt/slideMasters/theme/theme1.xml" Id="R32cdc471ae9c409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e08a5d54c864e8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6e413a0e6e547d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56aca3098eb47a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cf26da6ac2044d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4964347bc914eb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cbca06fe262410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b3cd7bc44d84678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c1b3c59741c41f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ACCOUNT GROUP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ACCOUNT GROUP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ACCOUNT GROUP AS ble etablert [år] og holder til i Hokksund.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ACCOUNT GROUP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ACCOUNT GROUP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ACCOUNT GROUP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34 896 865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2 103 233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2 040 548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6 197 665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13 095 131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ACCOUNT GROUP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BETTER ADVICE GROUP AS  –  85,3 %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BOLSØNES INVEST AS  –  11,0 %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DEGERBY AS  –  2,0 %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LEVE INVEST AS  –  1,0 %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FRICON AS  –  0,8 %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ACCOUNT GROUP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Kunnskapsparken, Loe bruk 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3300 Hokksund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926 732 072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ACCOUNT GROUP AS</a:t>
            </a:r>
          </a:p>
        </p:txBody>
      </p:sp>
    </p:spTree>
  </p:cSld>
  <p:clrMapOvr>
    <a:masterClrMapping xmlns:a="http://schemas.openxmlformats.org/drawingml/2006/main"/>
  </p:clrMapOvr>
</p:sld>
</file>