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a10559b0e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d228587094f6a"/>
  </p:sldMasterIdLst>
  <p:sldIdLst>
    <p:sldId xmlns:r="http://schemas.openxmlformats.org/officeDocument/2006/relationships" id="256" r:id="R55334601338f462d"/>
    <p:sldId xmlns:r="http://schemas.openxmlformats.org/officeDocument/2006/relationships" id="257" r:id="R23cd86c750de4d36"/>
    <p:sldId xmlns:r="http://schemas.openxmlformats.org/officeDocument/2006/relationships" id="258" r:id="R9ed3e672deda45e9"/>
    <p:sldId xmlns:r="http://schemas.openxmlformats.org/officeDocument/2006/relationships" id="259" r:id="R272533f1030a49ba"/>
    <p:sldId xmlns:r="http://schemas.openxmlformats.org/officeDocument/2006/relationships" id="260" r:id="R41c5baee16e246f9"/>
    <p:sldId xmlns:r="http://schemas.openxmlformats.org/officeDocument/2006/relationships" id="261" r:id="R1817fb2025674772"/>
    <p:sldId xmlns:r="http://schemas.openxmlformats.org/officeDocument/2006/relationships" id="262" r:id="R281d3e4868df40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d228587094f6a" /><Relationship Type="http://schemas.openxmlformats.org/officeDocument/2006/relationships/slide" Target="/ppt/slides/slide1.xml" Id="R55334601338f462d" /><Relationship Type="http://schemas.openxmlformats.org/officeDocument/2006/relationships/slide" Target="/ppt/slides/slide2.xml" Id="R23cd86c750de4d36" /><Relationship Type="http://schemas.openxmlformats.org/officeDocument/2006/relationships/slide" Target="/ppt/slides/slide3.xml" Id="R9ed3e672deda45e9" /><Relationship Type="http://schemas.openxmlformats.org/officeDocument/2006/relationships/slide" Target="/ppt/slides/slide4.xml" Id="R272533f1030a49ba" /><Relationship Type="http://schemas.openxmlformats.org/officeDocument/2006/relationships/slide" Target="/ppt/slides/slide5.xml" Id="R41c5baee16e246f9" /><Relationship Type="http://schemas.openxmlformats.org/officeDocument/2006/relationships/slide" Target="/ppt/slides/slide6.xml" Id="R1817fb2025674772" /><Relationship Type="http://schemas.openxmlformats.org/officeDocument/2006/relationships/slide" Target="/ppt/slides/slide7.xml" Id="R281d3e4868df40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1219213aa45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5d3f4e3bd4aba" /><Relationship Type="http://schemas.openxmlformats.org/officeDocument/2006/relationships/theme" Target="/ppt/slideMasters/theme/theme1.xml" Id="R0acebc9234ad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5d3f4e3bd4a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b7888cad4d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dc43abf9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6739a6cc94f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a505024f4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84c0ca04443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96f7e5f1a42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2298cecb40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1 199 631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JERO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INVEST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926 741 624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NORGE AS</a:t>
            </a:r>
          </a:p>
        </p:txBody>
      </p:sp>
    </p:spTree>
  </p:cSld>
  <p:clrMapOvr>
    <a:masterClrMapping xmlns:a="http://schemas.openxmlformats.org/drawingml/2006/main"/>
  </p:clrMapOvr>
</p:sld>
</file>