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54d938182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135c9aa6f14c60"/>
  </p:sldMasterIdLst>
  <p:sldIdLst>
    <p:sldId xmlns:r="http://schemas.openxmlformats.org/officeDocument/2006/relationships" id="256" r:id="Reb098e78c4f14ae2"/>
    <p:sldId xmlns:r="http://schemas.openxmlformats.org/officeDocument/2006/relationships" id="257" r:id="R08dcca4867274e54"/>
    <p:sldId xmlns:r="http://schemas.openxmlformats.org/officeDocument/2006/relationships" id="258" r:id="Ra2e2451e2f604c98"/>
    <p:sldId xmlns:r="http://schemas.openxmlformats.org/officeDocument/2006/relationships" id="259" r:id="R7c999a0851e243db"/>
    <p:sldId xmlns:r="http://schemas.openxmlformats.org/officeDocument/2006/relationships" id="260" r:id="R9ebb683f90d94c27"/>
    <p:sldId xmlns:r="http://schemas.openxmlformats.org/officeDocument/2006/relationships" id="261" r:id="Rad35b4b1422c4301"/>
    <p:sldId xmlns:r="http://schemas.openxmlformats.org/officeDocument/2006/relationships" id="262" r:id="Rdd002e2bc7da4c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35c9aa6f14c60" /><Relationship Type="http://schemas.openxmlformats.org/officeDocument/2006/relationships/slide" Target="/ppt/slides/slide1.xml" Id="Reb098e78c4f14ae2" /><Relationship Type="http://schemas.openxmlformats.org/officeDocument/2006/relationships/slide" Target="/ppt/slides/slide2.xml" Id="R08dcca4867274e54" /><Relationship Type="http://schemas.openxmlformats.org/officeDocument/2006/relationships/slide" Target="/ppt/slides/slide3.xml" Id="Ra2e2451e2f604c98" /><Relationship Type="http://schemas.openxmlformats.org/officeDocument/2006/relationships/slide" Target="/ppt/slides/slide4.xml" Id="R7c999a0851e243db" /><Relationship Type="http://schemas.openxmlformats.org/officeDocument/2006/relationships/slide" Target="/ppt/slides/slide5.xml" Id="R9ebb683f90d94c27" /><Relationship Type="http://schemas.openxmlformats.org/officeDocument/2006/relationships/slide" Target="/ppt/slides/slide6.xml" Id="Rad35b4b1422c4301" /><Relationship Type="http://schemas.openxmlformats.org/officeDocument/2006/relationships/slide" Target="/ppt/slides/slide7.xml" Id="Rdd002e2bc7da4c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8702b9609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61541b054b27" /><Relationship Type="http://schemas.openxmlformats.org/officeDocument/2006/relationships/theme" Target="/ppt/slideMasters/theme/theme1.xml" Id="R457caf66e79b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561541b05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56312a0e0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6322842ef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d19adf67b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159e3cb2c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65d786a7b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0f17e24d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9a86bb3f9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