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96a6222c2d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fa582e10e44a2"/>
  </p:sldMasterIdLst>
  <p:sldIdLst>
    <p:sldId xmlns:r="http://schemas.openxmlformats.org/officeDocument/2006/relationships" id="256" r:id="R6f9ca55110e44808"/>
    <p:sldId xmlns:r="http://schemas.openxmlformats.org/officeDocument/2006/relationships" id="257" r:id="Rcfff9236bb094989"/>
    <p:sldId xmlns:r="http://schemas.openxmlformats.org/officeDocument/2006/relationships" id="258" r:id="R9ad6cabd813d4976"/>
    <p:sldId xmlns:r="http://schemas.openxmlformats.org/officeDocument/2006/relationships" id="259" r:id="R7e16a81fbbcc499a"/>
    <p:sldId xmlns:r="http://schemas.openxmlformats.org/officeDocument/2006/relationships" id="260" r:id="R56761adbf4df44b1"/>
    <p:sldId xmlns:r="http://schemas.openxmlformats.org/officeDocument/2006/relationships" id="261" r:id="Rd4cbb71d290444fd"/>
    <p:sldId xmlns:r="http://schemas.openxmlformats.org/officeDocument/2006/relationships" id="262" r:id="Ra5e67fca5d4b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fa582e10e44a2" /><Relationship Type="http://schemas.openxmlformats.org/officeDocument/2006/relationships/slide" Target="/ppt/slides/slide1.xml" Id="R6f9ca55110e44808" /><Relationship Type="http://schemas.openxmlformats.org/officeDocument/2006/relationships/slide" Target="/ppt/slides/slide2.xml" Id="Rcfff9236bb094989" /><Relationship Type="http://schemas.openxmlformats.org/officeDocument/2006/relationships/slide" Target="/ppt/slides/slide3.xml" Id="R9ad6cabd813d4976" /><Relationship Type="http://schemas.openxmlformats.org/officeDocument/2006/relationships/slide" Target="/ppt/slides/slide4.xml" Id="R7e16a81fbbcc499a" /><Relationship Type="http://schemas.openxmlformats.org/officeDocument/2006/relationships/slide" Target="/ppt/slides/slide5.xml" Id="R56761adbf4df44b1" /><Relationship Type="http://schemas.openxmlformats.org/officeDocument/2006/relationships/slide" Target="/ppt/slides/slide6.xml" Id="Rd4cbb71d290444fd" /><Relationship Type="http://schemas.openxmlformats.org/officeDocument/2006/relationships/slide" Target="/ppt/slides/slide7.xml" Id="Ra5e67fca5d4b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da3ce616c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2b786781642a6" /><Relationship Type="http://schemas.openxmlformats.org/officeDocument/2006/relationships/theme" Target="/ppt/slideMasters/theme/theme1.xml" Id="R235227aa5916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f2b7867816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91c8265a540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6d60b132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d7f61655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7bb749bc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7b15b91e4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0bbb09d43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37e6b600c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1 717 757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ANITA KVINGE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5142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