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372499bddc44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579e18406f43bf"/>
  </p:sldMasterIdLst>
  <p:sldIdLst>
    <p:sldId xmlns:r="http://schemas.openxmlformats.org/officeDocument/2006/relationships" id="256" r:id="R9860e0b318d34b43"/>
    <p:sldId xmlns:r="http://schemas.openxmlformats.org/officeDocument/2006/relationships" id="257" r:id="R5f1ed4ba10924564"/>
    <p:sldId xmlns:r="http://schemas.openxmlformats.org/officeDocument/2006/relationships" id="258" r:id="Rbfefd4703f2f407b"/>
    <p:sldId xmlns:r="http://schemas.openxmlformats.org/officeDocument/2006/relationships" id="259" r:id="R41500e17fcbf470e"/>
    <p:sldId xmlns:r="http://schemas.openxmlformats.org/officeDocument/2006/relationships" id="260" r:id="Rd932c00a88e246fb"/>
    <p:sldId xmlns:r="http://schemas.openxmlformats.org/officeDocument/2006/relationships" id="261" r:id="Rfe58ad202d95400a"/>
    <p:sldId xmlns:r="http://schemas.openxmlformats.org/officeDocument/2006/relationships" id="262" r:id="R39fdd0b2fad848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579e18406f43bf" /><Relationship Type="http://schemas.openxmlformats.org/officeDocument/2006/relationships/slide" Target="/ppt/slides/slide1.xml" Id="R9860e0b318d34b43" /><Relationship Type="http://schemas.openxmlformats.org/officeDocument/2006/relationships/slide" Target="/ppt/slides/slide2.xml" Id="R5f1ed4ba10924564" /><Relationship Type="http://schemas.openxmlformats.org/officeDocument/2006/relationships/slide" Target="/ppt/slides/slide3.xml" Id="Rbfefd4703f2f407b" /><Relationship Type="http://schemas.openxmlformats.org/officeDocument/2006/relationships/slide" Target="/ppt/slides/slide4.xml" Id="R41500e17fcbf470e" /><Relationship Type="http://schemas.openxmlformats.org/officeDocument/2006/relationships/slide" Target="/ppt/slides/slide5.xml" Id="Rd932c00a88e246fb" /><Relationship Type="http://schemas.openxmlformats.org/officeDocument/2006/relationships/slide" Target="/ppt/slides/slide6.xml" Id="Rfe58ad202d95400a" /><Relationship Type="http://schemas.openxmlformats.org/officeDocument/2006/relationships/slide" Target="/ppt/slides/slide7.xml" Id="R39fdd0b2fad848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1168d00bcb40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e5462f17945c8" /><Relationship Type="http://schemas.openxmlformats.org/officeDocument/2006/relationships/theme" Target="/ppt/slideMasters/theme/theme1.xml" Id="R2eddc51e79d84e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8e5462f17945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0196682ec44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b86e2a0cb45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7816a149e4c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e3be4a16d4e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6001bfca34c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27c9e72744b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c4cfc814f49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ALMO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ALMO CONSULT AS ble etablert [år] og holder til i Gjettum.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113 149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−168 590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554 936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1 106 620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3 647 452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MOLTUMYR ALBREGT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Albregt Moltumyr, Vallertunet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1346 Gjettum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926 768 336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ALMO CONSULT AS</a:t>
            </a:r>
          </a:p>
        </p:txBody>
      </p:sp>
    </p:spTree>
  </p:cSld>
  <p:clrMapOvr>
    <a:masterClrMapping xmlns:a="http://schemas.openxmlformats.org/drawingml/2006/main"/>
  </p:clrMapOvr>
</p:sld>
</file>