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6c3e61754544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e512f965d94a50"/>
  </p:sldMasterIdLst>
  <p:sldIdLst>
    <p:sldId xmlns:r="http://schemas.openxmlformats.org/officeDocument/2006/relationships" id="256" r:id="R051997f34c5d4175"/>
    <p:sldId xmlns:r="http://schemas.openxmlformats.org/officeDocument/2006/relationships" id="257" r:id="Rb59e7ebfc5e44b87"/>
    <p:sldId xmlns:r="http://schemas.openxmlformats.org/officeDocument/2006/relationships" id="258" r:id="Rfdeddabc26464554"/>
    <p:sldId xmlns:r="http://schemas.openxmlformats.org/officeDocument/2006/relationships" id="259" r:id="R6ec31479ddfc4363"/>
    <p:sldId xmlns:r="http://schemas.openxmlformats.org/officeDocument/2006/relationships" id="260" r:id="Re41370b28fb640ff"/>
    <p:sldId xmlns:r="http://schemas.openxmlformats.org/officeDocument/2006/relationships" id="261" r:id="Rbf0e8b79136043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e512f965d94a50" /><Relationship Type="http://schemas.openxmlformats.org/officeDocument/2006/relationships/slide" Target="/ppt/slides/slide1.xml" Id="R051997f34c5d4175" /><Relationship Type="http://schemas.openxmlformats.org/officeDocument/2006/relationships/slide" Target="/ppt/slides/slide2.xml" Id="Rb59e7ebfc5e44b87" /><Relationship Type="http://schemas.openxmlformats.org/officeDocument/2006/relationships/slide" Target="/ppt/slides/slide3.xml" Id="Rfdeddabc26464554" /><Relationship Type="http://schemas.openxmlformats.org/officeDocument/2006/relationships/slide" Target="/ppt/slides/slide4.xml" Id="R6ec31479ddfc4363" /><Relationship Type="http://schemas.openxmlformats.org/officeDocument/2006/relationships/slide" Target="/ppt/slides/slide5.xml" Id="Re41370b28fb640ff" /><Relationship Type="http://schemas.openxmlformats.org/officeDocument/2006/relationships/slide" Target="/ppt/slides/slide6.xml" Id="Rbf0e8b79136043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05191e5b1a4c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c3f6235c6469d" /><Relationship Type="http://schemas.openxmlformats.org/officeDocument/2006/relationships/theme" Target="/ppt/slideMasters/theme/theme1.xml" Id="R43dfddadff6441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4c3f6235c646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66c96c5ed4b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5579787f04a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0b34e2dac4e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2fa26cc5e42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df9370bf04e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0b00ab50040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SULETIND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926 808 745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SULETIND AS</a:t>
            </a:r>
          </a:p>
        </p:txBody>
      </p:sp>
    </p:spTree>
  </p:cSld>
  <p:clrMapOvr>
    <a:masterClrMapping xmlns:a="http://schemas.openxmlformats.org/drawingml/2006/main"/>
  </p:clrMapOvr>
</p:sld>
</file>