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35bf1d23b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c111d7c124501"/>
  </p:sldMasterIdLst>
  <p:sldIdLst>
    <p:sldId xmlns:r="http://schemas.openxmlformats.org/officeDocument/2006/relationships" id="256" r:id="R093f8b4f848b426c"/>
    <p:sldId xmlns:r="http://schemas.openxmlformats.org/officeDocument/2006/relationships" id="257" r:id="Re8ec4e2b770f4362"/>
    <p:sldId xmlns:r="http://schemas.openxmlformats.org/officeDocument/2006/relationships" id="258" r:id="Rc20004b119e74c4d"/>
    <p:sldId xmlns:r="http://schemas.openxmlformats.org/officeDocument/2006/relationships" id="259" r:id="R6013f2ca57894f48"/>
    <p:sldId xmlns:r="http://schemas.openxmlformats.org/officeDocument/2006/relationships" id="260" r:id="R2581ef994dc94234"/>
    <p:sldId xmlns:r="http://schemas.openxmlformats.org/officeDocument/2006/relationships" id="261" r:id="R5a4faf96bcbe495b"/>
    <p:sldId xmlns:r="http://schemas.openxmlformats.org/officeDocument/2006/relationships" id="262" r:id="Rdfe6059443fb46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c111d7c124501" /><Relationship Type="http://schemas.openxmlformats.org/officeDocument/2006/relationships/slide" Target="/ppt/slides/slide1.xml" Id="R093f8b4f848b426c" /><Relationship Type="http://schemas.openxmlformats.org/officeDocument/2006/relationships/slide" Target="/ppt/slides/slide2.xml" Id="Re8ec4e2b770f4362" /><Relationship Type="http://schemas.openxmlformats.org/officeDocument/2006/relationships/slide" Target="/ppt/slides/slide3.xml" Id="Rc20004b119e74c4d" /><Relationship Type="http://schemas.openxmlformats.org/officeDocument/2006/relationships/slide" Target="/ppt/slides/slide4.xml" Id="R6013f2ca57894f48" /><Relationship Type="http://schemas.openxmlformats.org/officeDocument/2006/relationships/slide" Target="/ppt/slides/slide5.xml" Id="R2581ef994dc94234" /><Relationship Type="http://schemas.openxmlformats.org/officeDocument/2006/relationships/slide" Target="/ppt/slides/slide6.xml" Id="R5a4faf96bcbe495b" /><Relationship Type="http://schemas.openxmlformats.org/officeDocument/2006/relationships/slide" Target="/ppt/slides/slide7.xml" Id="Rdfe6059443fb46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406193c5e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649fde0484498" /><Relationship Type="http://schemas.openxmlformats.org/officeDocument/2006/relationships/theme" Target="/ppt/slideMasters/theme/theme1.xml" Id="R289d78616d2f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649fde048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efc92e591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b0e13440e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34c43413f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dd155c5f9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acdc19f8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e291ea64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d94b2b6b8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SULETIND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209 531 518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238 423 216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926 808 745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