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ece0794a7a41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394b0238b44ca4"/>
  </p:sldMasterIdLst>
  <p:sldIdLst>
    <p:sldId xmlns:r="http://schemas.openxmlformats.org/officeDocument/2006/relationships" id="256" r:id="R9fbf85b982154bd0"/>
    <p:sldId xmlns:r="http://schemas.openxmlformats.org/officeDocument/2006/relationships" id="257" r:id="R2799f3fc1a98486b"/>
    <p:sldId xmlns:r="http://schemas.openxmlformats.org/officeDocument/2006/relationships" id="258" r:id="R1f5d6c1706b64933"/>
    <p:sldId xmlns:r="http://schemas.openxmlformats.org/officeDocument/2006/relationships" id="259" r:id="Rdcff4926f62b46b3"/>
    <p:sldId xmlns:r="http://schemas.openxmlformats.org/officeDocument/2006/relationships" id="260" r:id="Reba0f185246d4433"/>
    <p:sldId xmlns:r="http://schemas.openxmlformats.org/officeDocument/2006/relationships" id="261" r:id="Rad7495c9cb904e04"/>
    <p:sldId xmlns:r="http://schemas.openxmlformats.org/officeDocument/2006/relationships" id="262" r:id="R241e1662f01049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394b0238b44ca4" /><Relationship Type="http://schemas.openxmlformats.org/officeDocument/2006/relationships/slide" Target="/ppt/slides/slide1.xml" Id="R9fbf85b982154bd0" /><Relationship Type="http://schemas.openxmlformats.org/officeDocument/2006/relationships/slide" Target="/ppt/slides/slide2.xml" Id="R2799f3fc1a98486b" /><Relationship Type="http://schemas.openxmlformats.org/officeDocument/2006/relationships/slide" Target="/ppt/slides/slide3.xml" Id="R1f5d6c1706b64933" /><Relationship Type="http://schemas.openxmlformats.org/officeDocument/2006/relationships/slide" Target="/ppt/slides/slide4.xml" Id="Rdcff4926f62b46b3" /><Relationship Type="http://schemas.openxmlformats.org/officeDocument/2006/relationships/slide" Target="/ppt/slides/slide5.xml" Id="Reba0f185246d4433" /><Relationship Type="http://schemas.openxmlformats.org/officeDocument/2006/relationships/slide" Target="/ppt/slides/slide6.xml" Id="Rad7495c9cb904e04" /><Relationship Type="http://schemas.openxmlformats.org/officeDocument/2006/relationships/slide" Target="/ppt/slides/slide7.xml" Id="R241e1662f01049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6ad208476c43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488ed2775a4593" /><Relationship Type="http://schemas.openxmlformats.org/officeDocument/2006/relationships/theme" Target="/ppt/slideMasters/theme/theme1.xml" Id="R76685c4e618d43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488ed2775a45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2947afb15d4f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a948645b8c45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d3b40ef88b41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e588d9350646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eb0d1a50db4b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d6d72db7ab4c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32bee60ec544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ICECREAM EXTREME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ICECREAM EXTREME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ICECREAM EXTREME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ICECREAM EXTREME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ICECREAM EXTREME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ICECREAM EXTREME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3 838 510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3 860 870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ICECREAM EXTREME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LYNGEDAL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ICECREAM EXTREME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Professorvegen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5072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926 830 554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ICECREAM EXTREME AS</a:t>
            </a:r>
          </a:p>
        </p:txBody>
      </p:sp>
    </p:spTree>
  </p:cSld>
  <p:clrMapOvr>
    <a:masterClrMapping xmlns:a="http://schemas.openxmlformats.org/drawingml/2006/main"/>
  </p:clrMapOvr>
</p:sld>
</file>