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dcc8f7436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cdceafb5244a4"/>
  </p:sldMasterIdLst>
  <p:sldIdLst>
    <p:sldId xmlns:r="http://schemas.openxmlformats.org/officeDocument/2006/relationships" id="256" r:id="R2a1967e487a64b2d"/>
    <p:sldId xmlns:r="http://schemas.openxmlformats.org/officeDocument/2006/relationships" id="257" r:id="Rf5d7b33f68dc4633"/>
    <p:sldId xmlns:r="http://schemas.openxmlformats.org/officeDocument/2006/relationships" id="258" r:id="Raca8dc1bd8eb4478"/>
    <p:sldId xmlns:r="http://schemas.openxmlformats.org/officeDocument/2006/relationships" id="259" r:id="Rabbd18223e1f486f"/>
    <p:sldId xmlns:r="http://schemas.openxmlformats.org/officeDocument/2006/relationships" id="260" r:id="R04cc81b4ae094c5f"/>
    <p:sldId xmlns:r="http://schemas.openxmlformats.org/officeDocument/2006/relationships" id="261" r:id="R822d8dbc6d444b8a"/>
    <p:sldId xmlns:r="http://schemas.openxmlformats.org/officeDocument/2006/relationships" id="262" r:id="R44fa06f06e3e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cdceafb5244a4" /><Relationship Type="http://schemas.openxmlformats.org/officeDocument/2006/relationships/slide" Target="/ppt/slides/slide1.xml" Id="R2a1967e487a64b2d" /><Relationship Type="http://schemas.openxmlformats.org/officeDocument/2006/relationships/slide" Target="/ppt/slides/slide2.xml" Id="Rf5d7b33f68dc4633" /><Relationship Type="http://schemas.openxmlformats.org/officeDocument/2006/relationships/slide" Target="/ppt/slides/slide3.xml" Id="Raca8dc1bd8eb4478" /><Relationship Type="http://schemas.openxmlformats.org/officeDocument/2006/relationships/slide" Target="/ppt/slides/slide4.xml" Id="Rabbd18223e1f486f" /><Relationship Type="http://schemas.openxmlformats.org/officeDocument/2006/relationships/slide" Target="/ppt/slides/slide5.xml" Id="R04cc81b4ae094c5f" /><Relationship Type="http://schemas.openxmlformats.org/officeDocument/2006/relationships/slide" Target="/ppt/slides/slide6.xml" Id="R822d8dbc6d444b8a" /><Relationship Type="http://schemas.openxmlformats.org/officeDocument/2006/relationships/slide" Target="/ppt/slides/slide7.xml" Id="R44fa06f06e3e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2d281add341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894d7fdbc4746" /><Relationship Type="http://schemas.openxmlformats.org/officeDocument/2006/relationships/theme" Target="/ppt/slideMasters/theme/theme1.xml" Id="Rb100394adfa6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894d7fdbc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009fa092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e46eb27da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1c15f3a343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f1ce5b128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f7a11c1bb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60ccc2461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40d20efcc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