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4161d25f884e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8d3fbd5dc4c3f"/>
  </p:sldMasterIdLst>
  <p:sldIdLst>
    <p:sldId xmlns:r="http://schemas.openxmlformats.org/officeDocument/2006/relationships" id="256" r:id="R73c107f577a045fd"/>
    <p:sldId xmlns:r="http://schemas.openxmlformats.org/officeDocument/2006/relationships" id="257" r:id="R694ff05a4d424d30"/>
    <p:sldId xmlns:r="http://schemas.openxmlformats.org/officeDocument/2006/relationships" id="258" r:id="Rcf4f8991ec4041e7"/>
    <p:sldId xmlns:r="http://schemas.openxmlformats.org/officeDocument/2006/relationships" id="259" r:id="R100b41910d1f481e"/>
    <p:sldId xmlns:r="http://schemas.openxmlformats.org/officeDocument/2006/relationships" id="260" r:id="Rbf3b2cfc0abe4fcb"/>
    <p:sldId xmlns:r="http://schemas.openxmlformats.org/officeDocument/2006/relationships" id="261" r:id="R145871514f614167"/>
    <p:sldId xmlns:r="http://schemas.openxmlformats.org/officeDocument/2006/relationships" id="262" r:id="R7d1661debf0744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8d3fbd5dc4c3f" /><Relationship Type="http://schemas.openxmlformats.org/officeDocument/2006/relationships/slide" Target="/ppt/slides/slide1.xml" Id="R73c107f577a045fd" /><Relationship Type="http://schemas.openxmlformats.org/officeDocument/2006/relationships/slide" Target="/ppt/slides/slide2.xml" Id="R694ff05a4d424d30" /><Relationship Type="http://schemas.openxmlformats.org/officeDocument/2006/relationships/slide" Target="/ppt/slides/slide3.xml" Id="Rcf4f8991ec4041e7" /><Relationship Type="http://schemas.openxmlformats.org/officeDocument/2006/relationships/slide" Target="/ppt/slides/slide4.xml" Id="R100b41910d1f481e" /><Relationship Type="http://schemas.openxmlformats.org/officeDocument/2006/relationships/slide" Target="/ppt/slides/slide5.xml" Id="Rbf3b2cfc0abe4fcb" /><Relationship Type="http://schemas.openxmlformats.org/officeDocument/2006/relationships/slide" Target="/ppt/slides/slide6.xml" Id="R145871514f614167" /><Relationship Type="http://schemas.openxmlformats.org/officeDocument/2006/relationships/slide" Target="/ppt/slides/slide7.xml" Id="R7d1661debf0744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d5140a0734a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a8f8b228845ca" /><Relationship Type="http://schemas.openxmlformats.org/officeDocument/2006/relationships/theme" Target="/ppt/slideMasters/theme/theme1.xml" Id="R0d16f3cc2b85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9a8f8b228845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ebf71a28041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d7228f5c840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3335b94f04e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40ffa1b77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573cb571d4a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393bfb1a94b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093862c9b45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