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19a1cefe0342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07e8d66174247"/>
  </p:sldMasterIdLst>
  <p:sldIdLst>
    <p:sldId xmlns:r="http://schemas.openxmlformats.org/officeDocument/2006/relationships" id="256" r:id="R582f6fc1b49e4047"/>
    <p:sldId xmlns:r="http://schemas.openxmlformats.org/officeDocument/2006/relationships" id="257" r:id="R279430a08b9d4b57"/>
    <p:sldId xmlns:r="http://schemas.openxmlformats.org/officeDocument/2006/relationships" id="258" r:id="R10aaa0934779407e"/>
    <p:sldId xmlns:r="http://schemas.openxmlformats.org/officeDocument/2006/relationships" id="259" r:id="R74a8f6a089c1479d"/>
    <p:sldId xmlns:r="http://schemas.openxmlformats.org/officeDocument/2006/relationships" id="260" r:id="Rda7d853ce7c64be7"/>
    <p:sldId xmlns:r="http://schemas.openxmlformats.org/officeDocument/2006/relationships" id="261" r:id="Rc4d054acb0f84e9d"/>
    <p:sldId xmlns:r="http://schemas.openxmlformats.org/officeDocument/2006/relationships" id="262" r:id="R1330048a8673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07e8d66174247" /><Relationship Type="http://schemas.openxmlformats.org/officeDocument/2006/relationships/slide" Target="/ppt/slides/slide1.xml" Id="R582f6fc1b49e4047" /><Relationship Type="http://schemas.openxmlformats.org/officeDocument/2006/relationships/slide" Target="/ppt/slides/slide2.xml" Id="R279430a08b9d4b57" /><Relationship Type="http://schemas.openxmlformats.org/officeDocument/2006/relationships/slide" Target="/ppt/slides/slide3.xml" Id="R10aaa0934779407e" /><Relationship Type="http://schemas.openxmlformats.org/officeDocument/2006/relationships/slide" Target="/ppt/slides/slide4.xml" Id="R74a8f6a089c1479d" /><Relationship Type="http://schemas.openxmlformats.org/officeDocument/2006/relationships/slide" Target="/ppt/slides/slide5.xml" Id="Rda7d853ce7c64be7" /><Relationship Type="http://schemas.openxmlformats.org/officeDocument/2006/relationships/slide" Target="/ppt/slides/slide6.xml" Id="Rc4d054acb0f84e9d" /><Relationship Type="http://schemas.openxmlformats.org/officeDocument/2006/relationships/slide" Target="/ppt/slides/slide7.xml" Id="R1330048a8673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4dcdb3461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18d2dbd5a436d" /><Relationship Type="http://schemas.openxmlformats.org/officeDocument/2006/relationships/theme" Target="/ppt/slideMasters/theme/theme1.xml" Id="R17f49176b10a49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18d2dbd5a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5c11c69354c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12b2d2567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ef782b1914b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408ccfb63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bb96b402a4b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31b6b4eb946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7633a240a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