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5fd23736c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c50e83eba406c"/>
  </p:sldMasterIdLst>
  <p:sldIdLst>
    <p:sldId xmlns:r="http://schemas.openxmlformats.org/officeDocument/2006/relationships" id="256" r:id="R196f5c2f560c4790"/>
    <p:sldId xmlns:r="http://schemas.openxmlformats.org/officeDocument/2006/relationships" id="257" r:id="Rfcea45fbb5f74c48"/>
    <p:sldId xmlns:r="http://schemas.openxmlformats.org/officeDocument/2006/relationships" id="258" r:id="R4c4b627041fd4bb0"/>
    <p:sldId xmlns:r="http://schemas.openxmlformats.org/officeDocument/2006/relationships" id="259" r:id="R637ffb230b154d9f"/>
    <p:sldId xmlns:r="http://schemas.openxmlformats.org/officeDocument/2006/relationships" id="260" r:id="Rc541063aff094c3a"/>
    <p:sldId xmlns:r="http://schemas.openxmlformats.org/officeDocument/2006/relationships" id="261" r:id="R9db2556e29ac4fc9"/>
    <p:sldId xmlns:r="http://schemas.openxmlformats.org/officeDocument/2006/relationships" id="262" r:id="R0a5592960618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c50e83eba406c" /><Relationship Type="http://schemas.openxmlformats.org/officeDocument/2006/relationships/slide" Target="/ppt/slides/slide1.xml" Id="R196f5c2f560c4790" /><Relationship Type="http://schemas.openxmlformats.org/officeDocument/2006/relationships/slide" Target="/ppt/slides/slide2.xml" Id="Rfcea45fbb5f74c48" /><Relationship Type="http://schemas.openxmlformats.org/officeDocument/2006/relationships/slide" Target="/ppt/slides/slide3.xml" Id="R4c4b627041fd4bb0" /><Relationship Type="http://schemas.openxmlformats.org/officeDocument/2006/relationships/slide" Target="/ppt/slides/slide4.xml" Id="R637ffb230b154d9f" /><Relationship Type="http://schemas.openxmlformats.org/officeDocument/2006/relationships/slide" Target="/ppt/slides/slide5.xml" Id="Rc541063aff094c3a" /><Relationship Type="http://schemas.openxmlformats.org/officeDocument/2006/relationships/slide" Target="/ppt/slides/slide6.xml" Id="R9db2556e29ac4fc9" /><Relationship Type="http://schemas.openxmlformats.org/officeDocument/2006/relationships/slide" Target="/ppt/slides/slide7.xml" Id="R0a5592960618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d7488cc44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4f32eb244105" /><Relationship Type="http://schemas.openxmlformats.org/officeDocument/2006/relationships/theme" Target="/ppt/slideMasters/theme/theme1.xml" Id="R94e587ddb4b2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14f32eb24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f9dacb99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ec4d9b06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22b4b11a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9d804eed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7031cacb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bf708909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85a2cc77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