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38c9d2d64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3a9ac629f54906"/>
  </p:sldMasterIdLst>
  <p:sldIdLst>
    <p:sldId xmlns:r="http://schemas.openxmlformats.org/officeDocument/2006/relationships" id="256" r:id="R29423af25666431e"/>
    <p:sldId xmlns:r="http://schemas.openxmlformats.org/officeDocument/2006/relationships" id="257" r:id="R22f3ce46dbbf43b8"/>
    <p:sldId xmlns:r="http://schemas.openxmlformats.org/officeDocument/2006/relationships" id="258" r:id="Ra1e978bc41974b98"/>
    <p:sldId xmlns:r="http://schemas.openxmlformats.org/officeDocument/2006/relationships" id="259" r:id="Rded60eacc2a146c9"/>
    <p:sldId xmlns:r="http://schemas.openxmlformats.org/officeDocument/2006/relationships" id="260" r:id="R7544f22ceb3b4f5d"/>
    <p:sldId xmlns:r="http://schemas.openxmlformats.org/officeDocument/2006/relationships" id="261" r:id="R84a5316f516b4813"/>
    <p:sldId xmlns:r="http://schemas.openxmlformats.org/officeDocument/2006/relationships" id="262" r:id="R6842483ecb0c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a9ac629f54906" /><Relationship Type="http://schemas.openxmlformats.org/officeDocument/2006/relationships/slide" Target="/ppt/slides/slide1.xml" Id="R29423af25666431e" /><Relationship Type="http://schemas.openxmlformats.org/officeDocument/2006/relationships/slide" Target="/ppt/slides/slide2.xml" Id="R22f3ce46dbbf43b8" /><Relationship Type="http://schemas.openxmlformats.org/officeDocument/2006/relationships/slide" Target="/ppt/slides/slide3.xml" Id="Ra1e978bc41974b98" /><Relationship Type="http://schemas.openxmlformats.org/officeDocument/2006/relationships/slide" Target="/ppt/slides/slide4.xml" Id="Rded60eacc2a146c9" /><Relationship Type="http://schemas.openxmlformats.org/officeDocument/2006/relationships/slide" Target="/ppt/slides/slide5.xml" Id="R7544f22ceb3b4f5d" /><Relationship Type="http://schemas.openxmlformats.org/officeDocument/2006/relationships/slide" Target="/ppt/slides/slide6.xml" Id="R84a5316f516b4813" /><Relationship Type="http://schemas.openxmlformats.org/officeDocument/2006/relationships/slide" Target="/ppt/slides/slide7.xml" Id="R6842483ecb0c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768d4d46a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6c0264ad4e1e" /><Relationship Type="http://schemas.openxmlformats.org/officeDocument/2006/relationships/theme" Target="/ppt/slideMasters/theme/theme1.xml" Id="Rfe59e9b9b2c4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e6c0264ad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fad566fcc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449d511a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823326df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6ce15bb5f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a5666515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af55074b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16a60862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