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e5ec9bc2514b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2263f3fc7941e6"/>
  </p:sldMasterIdLst>
  <p:sldIdLst>
    <p:sldId xmlns:r="http://schemas.openxmlformats.org/officeDocument/2006/relationships" id="256" r:id="R95b9660ffb4c44d6"/>
    <p:sldId xmlns:r="http://schemas.openxmlformats.org/officeDocument/2006/relationships" id="257" r:id="R0c670dbec2a94e2a"/>
    <p:sldId xmlns:r="http://schemas.openxmlformats.org/officeDocument/2006/relationships" id="258" r:id="R1dfc23209b064f6f"/>
    <p:sldId xmlns:r="http://schemas.openxmlformats.org/officeDocument/2006/relationships" id="259" r:id="Rbe7d2fa8f0a14e54"/>
    <p:sldId xmlns:r="http://schemas.openxmlformats.org/officeDocument/2006/relationships" id="260" r:id="Red4bcd615d924d3e"/>
    <p:sldId xmlns:r="http://schemas.openxmlformats.org/officeDocument/2006/relationships" id="261" r:id="Rd0e181607da942f5"/>
    <p:sldId xmlns:r="http://schemas.openxmlformats.org/officeDocument/2006/relationships" id="262" r:id="R04d4bbbc79d840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2263f3fc7941e6" /><Relationship Type="http://schemas.openxmlformats.org/officeDocument/2006/relationships/slide" Target="/ppt/slides/slide1.xml" Id="R95b9660ffb4c44d6" /><Relationship Type="http://schemas.openxmlformats.org/officeDocument/2006/relationships/slide" Target="/ppt/slides/slide2.xml" Id="R0c670dbec2a94e2a" /><Relationship Type="http://schemas.openxmlformats.org/officeDocument/2006/relationships/slide" Target="/ppt/slides/slide3.xml" Id="R1dfc23209b064f6f" /><Relationship Type="http://schemas.openxmlformats.org/officeDocument/2006/relationships/slide" Target="/ppt/slides/slide4.xml" Id="Rbe7d2fa8f0a14e54" /><Relationship Type="http://schemas.openxmlformats.org/officeDocument/2006/relationships/slide" Target="/ppt/slides/slide5.xml" Id="Red4bcd615d924d3e" /><Relationship Type="http://schemas.openxmlformats.org/officeDocument/2006/relationships/slide" Target="/ppt/slides/slide6.xml" Id="Rd0e181607da942f5" /><Relationship Type="http://schemas.openxmlformats.org/officeDocument/2006/relationships/slide" Target="/ppt/slides/slide7.xml" Id="R04d4bbbc79d840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66506346d648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40893c0fe4380" /><Relationship Type="http://schemas.openxmlformats.org/officeDocument/2006/relationships/theme" Target="/ppt/slideMasters/theme/theme1.xml" Id="R5a8f10826cdf46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240893c0fe43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d8fcb99de4d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507030f6e41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c7924602544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59cfdbab54f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7057ee2fd47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20e8471fb4d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0b4d972824e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MARC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−258 840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329 321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352 381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1 335 644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 CELINE DONG QUAN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 KEVIN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Sognsveien 64A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926 935 216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