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4812c6514c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c2e2201bc41c2"/>
  </p:sldMasterIdLst>
  <p:sldIdLst>
    <p:sldId xmlns:r="http://schemas.openxmlformats.org/officeDocument/2006/relationships" id="256" r:id="R895e4653feaf4670"/>
    <p:sldId xmlns:r="http://schemas.openxmlformats.org/officeDocument/2006/relationships" id="257" r:id="Rbdfacbc084084c85"/>
    <p:sldId xmlns:r="http://schemas.openxmlformats.org/officeDocument/2006/relationships" id="258" r:id="Rae9cea42d3744585"/>
    <p:sldId xmlns:r="http://schemas.openxmlformats.org/officeDocument/2006/relationships" id="259" r:id="R6499bd8ab002452e"/>
    <p:sldId xmlns:r="http://schemas.openxmlformats.org/officeDocument/2006/relationships" id="260" r:id="R306d7013287c4827"/>
    <p:sldId xmlns:r="http://schemas.openxmlformats.org/officeDocument/2006/relationships" id="261" r:id="Ra5a43873f932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c2e2201bc41c2" /><Relationship Type="http://schemas.openxmlformats.org/officeDocument/2006/relationships/slide" Target="/ppt/slides/slide1.xml" Id="R895e4653feaf4670" /><Relationship Type="http://schemas.openxmlformats.org/officeDocument/2006/relationships/slide" Target="/ppt/slides/slide2.xml" Id="Rbdfacbc084084c85" /><Relationship Type="http://schemas.openxmlformats.org/officeDocument/2006/relationships/slide" Target="/ppt/slides/slide3.xml" Id="Rae9cea42d3744585" /><Relationship Type="http://schemas.openxmlformats.org/officeDocument/2006/relationships/slide" Target="/ppt/slides/slide4.xml" Id="R6499bd8ab002452e" /><Relationship Type="http://schemas.openxmlformats.org/officeDocument/2006/relationships/slide" Target="/ppt/slides/slide5.xml" Id="R306d7013287c4827" /><Relationship Type="http://schemas.openxmlformats.org/officeDocument/2006/relationships/slide" Target="/ppt/slides/slide6.xml" Id="Ra5a43873f932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6c63768134b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0af9163f34ec2" /><Relationship Type="http://schemas.openxmlformats.org/officeDocument/2006/relationships/theme" Target="/ppt/slideMasters/theme/theme1.xml" Id="Rff282312f69440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0af9163f3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b5f046c8549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cc7019c14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2a67326c9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2ff327082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b2bb1e34d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0d8be753c49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