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409abb4b3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dda95202f14bae"/>
  </p:sldMasterIdLst>
  <p:sldIdLst>
    <p:sldId xmlns:r="http://schemas.openxmlformats.org/officeDocument/2006/relationships" id="256" r:id="R3a82a6ceee7c4773"/>
    <p:sldId xmlns:r="http://schemas.openxmlformats.org/officeDocument/2006/relationships" id="257" r:id="R7578c90212894bc5"/>
    <p:sldId xmlns:r="http://schemas.openxmlformats.org/officeDocument/2006/relationships" id="258" r:id="R2121c57b4e4c4c05"/>
    <p:sldId xmlns:r="http://schemas.openxmlformats.org/officeDocument/2006/relationships" id="259" r:id="R2b56a1567b2b45e5"/>
    <p:sldId xmlns:r="http://schemas.openxmlformats.org/officeDocument/2006/relationships" id="260" r:id="Re04c6da12b3c4e58"/>
    <p:sldId xmlns:r="http://schemas.openxmlformats.org/officeDocument/2006/relationships" id="261" r:id="Rb92138ab4be441b4"/>
    <p:sldId xmlns:r="http://schemas.openxmlformats.org/officeDocument/2006/relationships" id="262" r:id="R1cf48a1bbad5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da95202f14bae" /><Relationship Type="http://schemas.openxmlformats.org/officeDocument/2006/relationships/slide" Target="/ppt/slides/slide1.xml" Id="R3a82a6ceee7c4773" /><Relationship Type="http://schemas.openxmlformats.org/officeDocument/2006/relationships/slide" Target="/ppt/slides/slide2.xml" Id="R7578c90212894bc5" /><Relationship Type="http://schemas.openxmlformats.org/officeDocument/2006/relationships/slide" Target="/ppt/slides/slide3.xml" Id="R2121c57b4e4c4c05" /><Relationship Type="http://schemas.openxmlformats.org/officeDocument/2006/relationships/slide" Target="/ppt/slides/slide4.xml" Id="R2b56a1567b2b45e5" /><Relationship Type="http://schemas.openxmlformats.org/officeDocument/2006/relationships/slide" Target="/ppt/slides/slide5.xml" Id="Re04c6da12b3c4e58" /><Relationship Type="http://schemas.openxmlformats.org/officeDocument/2006/relationships/slide" Target="/ppt/slides/slide6.xml" Id="Rb92138ab4be441b4" /><Relationship Type="http://schemas.openxmlformats.org/officeDocument/2006/relationships/slide" Target="/ppt/slides/slide7.xml" Id="R1cf48a1bbad5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1c1c2131e4b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9f9bdadf42ea" /><Relationship Type="http://schemas.openxmlformats.org/officeDocument/2006/relationships/theme" Target="/ppt/slideMasters/theme/theme1.xml" Id="R5842669616d9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99f9bdadf42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9fbf3e4dd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0cc6d56e5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30ee6c9ac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66bb5bb1b43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0d544d884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9164772014e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0fabd1c4b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