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743fce7253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8547e7c5cd4dfa"/>
  </p:sldMasterIdLst>
  <p:sldIdLst>
    <p:sldId xmlns:r="http://schemas.openxmlformats.org/officeDocument/2006/relationships" id="256" r:id="R126729ff5d064481"/>
    <p:sldId xmlns:r="http://schemas.openxmlformats.org/officeDocument/2006/relationships" id="257" r:id="R46a7c0f6d0dc4c49"/>
    <p:sldId xmlns:r="http://schemas.openxmlformats.org/officeDocument/2006/relationships" id="258" r:id="Rf7c9633a4e804308"/>
    <p:sldId xmlns:r="http://schemas.openxmlformats.org/officeDocument/2006/relationships" id="259" r:id="R5297ec08bf2e49e6"/>
    <p:sldId xmlns:r="http://schemas.openxmlformats.org/officeDocument/2006/relationships" id="260" r:id="R222f4bb27f0c443c"/>
    <p:sldId xmlns:r="http://schemas.openxmlformats.org/officeDocument/2006/relationships" id="261" r:id="R6034df737e414455"/>
    <p:sldId xmlns:r="http://schemas.openxmlformats.org/officeDocument/2006/relationships" id="262" r:id="R72c3b577c2b6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8547e7c5cd4dfa" /><Relationship Type="http://schemas.openxmlformats.org/officeDocument/2006/relationships/slide" Target="/ppt/slides/slide1.xml" Id="R126729ff5d064481" /><Relationship Type="http://schemas.openxmlformats.org/officeDocument/2006/relationships/slide" Target="/ppt/slides/slide2.xml" Id="R46a7c0f6d0dc4c49" /><Relationship Type="http://schemas.openxmlformats.org/officeDocument/2006/relationships/slide" Target="/ppt/slides/slide3.xml" Id="Rf7c9633a4e804308" /><Relationship Type="http://schemas.openxmlformats.org/officeDocument/2006/relationships/slide" Target="/ppt/slides/slide4.xml" Id="R5297ec08bf2e49e6" /><Relationship Type="http://schemas.openxmlformats.org/officeDocument/2006/relationships/slide" Target="/ppt/slides/slide5.xml" Id="R222f4bb27f0c443c" /><Relationship Type="http://schemas.openxmlformats.org/officeDocument/2006/relationships/slide" Target="/ppt/slides/slide6.xml" Id="R6034df737e414455" /><Relationship Type="http://schemas.openxmlformats.org/officeDocument/2006/relationships/slide" Target="/ppt/slides/slide7.xml" Id="R72c3b577c2b6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907240d79c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251a9092b4025" /><Relationship Type="http://schemas.openxmlformats.org/officeDocument/2006/relationships/theme" Target="/ppt/slideMasters/theme/theme1.xml" Id="Rfd65466ac276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4251a9092b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6935e9b03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de6d27856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07e3f88ce4c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84af86da446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975ff15dc4a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37cc38678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8964ac69b48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−45 303 786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338 134 073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1 195 884 987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INVEST AB (556848-5220)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