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301d0aba7240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4855334a3c437c"/>
  </p:sldMasterIdLst>
  <p:sldIdLst>
    <p:sldId xmlns:r="http://schemas.openxmlformats.org/officeDocument/2006/relationships" id="256" r:id="Rcb9bb8ec78ac4019"/>
    <p:sldId xmlns:r="http://schemas.openxmlformats.org/officeDocument/2006/relationships" id="257" r:id="R1c5027d7ae8a477c"/>
    <p:sldId xmlns:r="http://schemas.openxmlformats.org/officeDocument/2006/relationships" id="258" r:id="R9fc35e6791164c03"/>
    <p:sldId xmlns:r="http://schemas.openxmlformats.org/officeDocument/2006/relationships" id="259" r:id="Re97dccd6c3cc48f7"/>
    <p:sldId xmlns:r="http://schemas.openxmlformats.org/officeDocument/2006/relationships" id="260" r:id="R93926aa85d40440e"/>
    <p:sldId xmlns:r="http://schemas.openxmlformats.org/officeDocument/2006/relationships" id="261" r:id="R1471cd5c2ae644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4855334a3c437c" /><Relationship Type="http://schemas.openxmlformats.org/officeDocument/2006/relationships/slide" Target="/ppt/slides/slide1.xml" Id="Rcb9bb8ec78ac4019" /><Relationship Type="http://schemas.openxmlformats.org/officeDocument/2006/relationships/slide" Target="/ppt/slides/slide2.xml" Id="R1c5027d7ae8a477c" /><Relationship Type="http://schemas.openxmlformats.org/officeDocument/2006/relationships/slide" Target="/ppt/slides/slide3.xml" Id="R9fc35e6791164c03" /><Relationship Type="http://schemas.openxmlformats.org/officeDocument/2006/relationships/slide" Target="/ppt/slides/slide4.xml" Id="Re97dccd6c3cc48f7" /><Relationship Type="http://schemas.openxmlformats.org/officeDocument/2006/relationships/slide" Target="/ppt/slides/slide5.xml" Id="R93926aa85d40440e" /><Relationship Type="http://schemas.openxmlformats.org/officeDocument/2006/relationships/slide" Target="/ppt/slides/slide6.xml" Id="R1471cd5c2ae644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5e9f77f7b041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4aa9e645545bc" /><Relationship Type="http://schemas.openxmlformats.org/officeDocument/2006/relationships/theme" Target="/ppt/slideMasters/theme/theme1.xml" Id="R0ed91de98d214c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14aa9e645545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563bfeea948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d242dff5e48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d09d1f2a74c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fd4737e374e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5a90f544c49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6771e32c549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SURNADAL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SURNADAL SPAREBANK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11 576 444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5 453 142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6 845 696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179 979 120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181 319 540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Svartvassvegen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927 041 596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